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256" r:id="rId2"/>
    <p:sldId id="261" r:id="rId3"/>
    <p:sldId id="298" r:id="rId4"/>
    <p:sldId id="299" r:id="rId5"/>
    <p:sldId id="307" r:id="rId6"/>
    <p:sldId id="309" r:id="rId7"/>
    <p:sldId id="257" r:id="rId8"/>
    <p:sldId id="303" r:id="rId9"/>
    <p:sldId id="297" r:id="rId10"/>
    <p:sldId id="300" r:id="rId11"/>
    <p:sldId id="301" r:id="rId12"/>
    <p:sldId id="302" r:id="rId13"/>
    <p:sldId id="304" r:id="rId14"/>
    <p:sldId id="305" r:id="rId15"/>
    <p:sldId id="306" r:id="rId16"/>
    <p:sldId id="277" r:id="rId17"/>
    <p:sldId id="260" r:id="rId18"/>
    <p:sldId id="314" r:id="rId19"/>
    <p:sldId id="269" r:id="rId20"/>
    <p:sldId id="313" r:id="rId21"/>
    <p:sldId id="315" r:id="rId22"/>
    <p:sldId id="296" r:id="rId23"/>
    <p:sldId id="262" r:id="rId24"/>
    <p:sldId id="272" r:id="rId25"/>
    <p:sldId id="285" r:id="rId26"/>
    <p:sldId id="270" r:id="rId27"/>
    <p:sldId id="283" r:id="rId28"/>
    <p:sldId id="291" r:id="rId29"/>
    <p:sldId id="292" r:id="rId30"/>
    <p:sldId id="293" r:id="rId31"/>
  </p:sldIdLst>
  <p:sldSz cx="9144000" cy="5143500" type="screen16x9"/>
  <p:notesSz cx="6858000" cy="9144000"/>
  <p:embeddedFontLst>
    <p:embeddedFont>
      <p:font typeface="Bellota" panose="020B0604020202020204" charset="0"/>
      <p:regular r:id="rId33"/>
      <p:bold r:id="rId34"/>
      <p:italic r:id="rId35"/>
      <p:boldItalic r:id="rId36"/>
    </p:embeddedFont>
    <p:embeddedFont>
      <p:font typeface="Bellota Text" panose="020B0604020202020204" charset="0"/>
      <p:regular r:id="rId37"/>
      <p:bold r:id="rId38"/>
      <p:italic r:id="rId39"/>
      <p:boldItalic r:id="rId40"/>
    </p:embeddedFont>
    <p:embeddedFont>
      <p:font typeface="Bellota Text Light" panose="020B0604020202020204" charset="0"/>
      <p:regular r:id="rId41"/>
      <p:bold r:id="rId42"/>
      <p:italic r:id="rId43"/>
      <p:boldItalic r:id="rId44"/>
    </p:embeddedFont>
    <p:embeddedFont>
      <p:font typeface="Satisfy"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F52A6-A606-4D11-9BC2-5BA803DFAFF6}">
  <a:tblStyle styleId="{241F52A6-A606-4D11-9BC2-5BA803DFAF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EBCB6B-6929-4B4B-9B83-FFC68D3EDE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21" autoAdjust="0"/>
  </p:normalViewPr>
  <p:slideViewPr>
    <p:cSldViewPr snapToGrid="0">
      <p:cViewPr>
        <p:scale>
          <a:sx n="75" d="100"/>
          <a:sy n="75" d="100"/>
        </p:scale>
        <p:origin x="198" y="9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332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08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4"/>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1753925" y="689125"/>
            <a:ext cx="5636136" cy="2822749"/>
          </a:xfrm>
          <a:prstGeom prst="rect">
            <a:avLst/>
          </a:prstGeom>
          <a:noFill/>
          <a:ln>
            <a:noFill/>
          </a:ln>
          <a:effectLst>
            <a:outerShdw blurRad="28575" dist="9525" dir="5400000" algn="bl" rotWithShape="0">
              <a:srgbClr val="274E13">
                <a:alpha val="40000"/>
              </a:srgbClr>
            </a:outerShdw>
          </a:effectLst>
        </p:spPr>
      </p:pic>
      <p:pic>
        <p:nvPicPr>
          <p:cNvPr id="12" name="Google Shape;12;p2"/>
          <p:cNvPicPr preferRelativeResize="0"/>
          <p:nvPr/>
        </p:nvPicPr>
        <p:blipFill>
          <a:blip r:embed="rId3">
            <a:alphaModFix/>
          </a:blip>
          <a:stretch>
            <a:fillRect/>
          </a:stretch>
        </p:blipFill>
        <p:spPr>
          <a:xfrm>
            <a:off x="0" y="3067050"/>
            <a:ext cx="9144000" cy="2076450"/>
          </a:xfrm>
          <a:prstGeom prst="rect">
            <a:avLst/>
          </a:prstGeom>
          <a:noFill/>
          <a:ln>
            <a:noFill/>
          </a:ln>
        </p:spPr>
      </p:pic>
      <p:sp>
        <p:nvSpPr>
          <p:cNvPr id="13" name="Google Shape;13;p2"/>
          <p:cNvSpPr txBox="1">
            <a:spLocks noGrp="1"/>
          </p:cNvSpPr>
          <p:nvPr>
            <p:ph type="ctrTitle"/>
          </p:nvPr>
        </p:nvSpPr>
        <p:spPr>
          <a:xfrm>
            <a:off x="1914900" y="1232450"/>
            <a:ext cx="5314200" cy="1736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5000"/>
              <a:buNone/>
              <a:defRPr sz="5000">
                <a:solidFill>
                  <a:schemeClr val="lt2"/>
                </a:solidFill>
              </a:defRPr>
            </a:lvl1pPr>
            <a:lvl2pPr lvl="1" rtl="0">
              <a:spcBef>
                <a:spcPts val="0"/>
              </a:spcBef>
              <a:spcAft>
                <a:spcPts val="0"/>
              </a:spcAft>
              <a:buClr>
                <a:schemeClr val="lt2"/>
              </a:buClr>
              <a:buSzPts val="5000"/>
              <a:buNone/>
              <a:defRPr sz="5000">
                <a:solidFill>
                  <a:schemeClr val="lt2"/>
                </a:solidFill>
              </a:defRPr>
            </a:lvl2pPr>
            <a:lvl3pPr lvl="2" rtl="0">
              <a:spcBef>
                <a:spcPts val="0"/>
              </a:spcBef>
              <a:spcAft>
                <a:spcPts val="0"/>
              </a:spcAft>
              <a:buClr>
                <a:schemeClr val="lt2"/>
              </a:buClr>
              <a:buSzPts val="5000"/>
              <a:buNone/>
              <a:defRPr sz="5000">
                <a:solidFill>
                  <a:schemeClr val="lt2"/>
                </a:solidFill>
              </a:defRPr>
            </a:lvl3pPr>
            <a:lvl4pPr lvl="3" rtl="0">
              <a:spcBef>
                <a:spcPts val="0"/>
              </a:spcBef>
              <a:spcAft>
                <a:spcPts val="0"/>
              </a:spcAft>
              <a:buClr>
                <a:schemeClr val="lt2"/>
              </a:buClr>
              <a:buSzPts val="5000"/>
              <a:buNone/>
              <a:defRPr sz="5000">
                <a:solidFill>
                  <a:schemeClr val="lt2"/>
                </a:solidFill>
              </a:defRPr>
            </a:lvl4pPr>
            <a:lvl5pPr lvl="4" rtl="0">
              <a:spcBef>
                <a:spcPts val="0"/>
              </a:spcBef>
              <a:spcAft>
                <a:spcPts val="0"/>
              </a:spcAft>
              <a:buClr>
                <a:schemeClr val="lt2"/>
              </a:buClr>
              <a:buSzPts val="5000"/>
              <a:buNone/>
              <a:defRPr sz="5000">
                <a:solidFill>
                  <a:schemeClr val="lt2"/>
                </a:solidFill>
              </a:defRPr>
            </a:lvl5pPr>
            <a:lvl6pPr lvl="5" rtl="0">
              <a:spcBef>
                <a:spcPts val="0"/>
              </a:spcBef>
              <a:spcAft>
                <a:spcPts val="0"/>
              </a:spcAft>
              <a:buClr>
                <a:schemeClr val="lt2"/>
              </a:buClr>
              <a:buSzPts val="5000"/>
              <a:buNone/>
              <a:defRPr sz="5000">
                <a:solidFill>
                  <a:schemeClr val="lt2"/>
                </a:solidFill>
              </a:defRPr>
            </a:lvl6pPr>
            <a:lvl7pPr lvl="6" rtl="0">
              <a:spcBef>
                <a:spcPts val="0"/>
              </a:spcBef>
              <a:spcAft>
                <a:spcPts val="0"/>
              </a:spcAft>
              <a:buClr>
                <a:schemeClr val="lt2"/>
              </a:buClr>
              <a:buSzPts val="5000"/>
              <a:buNone/>
              <a:defRPr sz="5000">
                <a:solidFill>
                  <a:schemeClr val="lt2"/>
                </a:solidFill>
              </a:defRPr>
            </a:lvl7pPr>
            <a:lvl8pPr lvl="7" rtl="0">
              <a:spcBef>
                <a:spcPts val="0"/>
              </a:spcBef>
              <a:spcAft>
                <a:spcPts val="0"/>
              </a:spcAft>
              <a:buClr>
                <a:schemeClr val="lt2"/>
              </a:buClr>
              <a:buSzPts val="5000"/>
              <a:buNone/>
              <a:defRPr sz="5000">
                <a:solidFill>
                  <a:schemeClr val="lt2"/>
                </a:solidFill>
              </a:defRPr>
            </a:lvl8pPr>
            <a:lvl9pPr lvl="8" rtl="0">
              <a:spcBef>
                <a:spcPts val="0"/>
              </a:spcBef>
              <a:spcAft>
                <a:spcPts val="0"/>
              </a:spcAft>
              <a:buClr>
                <a:schemeClr val="lt2"/>
              </a:buClr>
              <a:buSzPts val="5000"/>
              <a:buNone/>
              <a:defRPr sz="5000">
                <a:solidFill>
                  <a:schemeClr val="l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2305875" y="271169"/>
            <a:ext cx="4532251" cy="4546531"/>
          </a:xfrm>
          <a:prstGeom prst="rect">
            <a:avLst/>
          </a:prstGeom>
          <a:noFill/>
          <a:ln>
            <a:noFill/>
          </a:ln>
        </p:spPr>
      </p:pic>
      <p:pic>
        <p:nvPicPr>
          <p:cNvPr id="21" name="Google Shape;21;p4"/>
          <p:cNvPicPr preferRelativeResize="0"/>
          <p:nvPr/>
        </p:nvPicPr>
        <p:blipFill>
          <a:blip r:embed="rId3">
            <a:alphaModFix/>
          </a:blip>
          <a:stretch>
            <a:fillRect/>
          </a:stretch>
        </p:blipFill>
        <p:spPr>
          <a:xfrm>
            <a:off x="0" y="3067050"/>
            <a:ext cx="9144000" cy="2076450"/>
          </a:xfrm>
          <a:prstGeom prst="rect">
            <a:avLst/>
          </a:prstGeom>
          <a:noFill/>
          <a:ln>
            <a:noFill/>
          </a:ln>
        </p:spPr>
      </p:pic>
      <p:sp>
        <p:nvSpPr>
          <p:cNvPr id="22" name="Google Shape;22;p4"/>
          <p:cNvSpPr txBox="1">
            <a:spLocks noGrp="1"/>
          </p:cNvSpPr>
          <p:nvPr>
            <p:ph type="body" idx="1"/>
          </p:nvPr>
        </p:nvSpPr>
        <p:spPr>
          <a:xfrm>
            <a:off x="2743200" y="2161800"/>
            <a:ext cx="3657600" cy="819900"/>
          </a:xfrm>
          <a:prstGeom prst="rect">
            <a:avLst/>
          </a:prstGeom>
        </p:spPr>
        <p:txBody>
          <a:bodyPr spcFirstLastPara="1" wrap="square" lIns="0" tIns="0" rIns="0" bIns="0" anchor="ctr" anchorCtr="0">
            <a:noAutofit/>
          </a:bodyPr>
          <a:lstStyle>
            <a:lvl1pPr marL="457200" lvl="0" indent="-387350" algn="ctr" rtl="0">
              <a:spcBef>
                <a:spcPts val="0"/>
              </a:spcBef>
              <a:spcAft>
                <a:spcPts val="0"/>
              </a:spcAft>
              <a:buClr>
                <a:schemeClr val="lt1"/>
              </a:buClr>
              <a:buSzPts val="2500"/>
              <a:buChar char="⬩"/>
              <a:defRPr sz="2500" i="1">
                <a:solidFill>
                  <a:schemeClr val="lt1"/>
                </a:solidFill>
              </a:defRPr>
            </a:lvl1pPr>
            <a:lvl2pPr marL="914400" lvl="1" indent="-387350" algn="ctr" rtl="0">
              <a:spcBef>
                <a:spcPts val="800"/>
              </a:spcBef>
              <a:spcAft>
                <a:spcPts val="0"/>
              </a:spcAft>
              <a:buClr>
                <a:schemeClr val="lt1"/>
              </a:buClr>
              <a:buSzPts val="2500"/>
              <a:buChar char="◇"/>
              <a:defRPr sz="2500" i="1">
                <a:solidFill>
                  <a:schemeClr val="lt1"/>
                </a:solidFill>
              </a:defRPr>
            </a:lvl2pPr>
            <a:lvl3pPr marL="1371600" lvl="2" indent="-387350" algn="ctr" rtl="0">
              <a:spcBef>
                <a:spcPts val="800"/>
              </a:spcBef>
              <a:spcAft>
                <a:spcPts val="0"/>
              </a:spcAft>
              <a:buClr>
                <a:schemeClr val="lt1"/>
              </a:buClr>
              <a:buSzPts val="2500"/>
              <a:buChar char="■"/>
              <a:defRPr sz="2500" i="1">
                <a:solidFill>
                  <a:schemeClr val="lt1"/>
                </a:solidFill>
              </a:defRPr>
            </a:lvl3pPr>
            <a:lvl4pPr marL="1828800" lvl="3" indent="-387350" algn="ctr" rtl="0">
              <a:spcBef>
                <a:spcPts val="800"/>
              </a:spcBef>
              <a:spcAft>
                <a:spcPts val="0"/>
              </a:spcAft>
              <a:buClr>
                <a:schemeClr val="lt1"/>
              </a:buClr>
              <a:buSzPts val="2500"/>
              <a:buChar char="●"/>
              <a:defRPr sz="2500" i="1">
                <a:solidFill>
                  <a:schemeClr val="lt1"/>
                </a:solidFill>
              </a:defRPr>
            </a:lvl4pPr>
            <a:lvl5pPr marL="2286000" lvl="4" indent="-387350" algn="ctr" rtl="0">
              <a:spcBef>
                <a:spcPts val="800"/>
              </a:spcBef>
              <a:spcAft>
                <a:spcPts val="0"/>
              </a:spcAft>
              <a:buClr>
                <a:schemeClr val="lt1"/>
              </a:buClr>
              <a:buSzPts val="2500"/>
              <a:buChar char="○"/>
              <a:defRPr sz="2500" i="1">
                <a:solidFill>
                  <a:schemeClr val="lt1"/>
                </a:solidFill>
              </a:defRPr>
            </a:lvl5pPr>
            <a:lvl6pPr marL="2743200" lvl="5" indent="-387350" algn="ctr" rtl="0">
              <a:spcBef>
                <a:spcPts val="800"/>
              </a:spcBef>
              <a:spcAft>
                <a:spcPts val="0"/>
              </a:spcAft>
              <a:buClr>
                <a:schemeClr val="lt1"/>
              </a:buClr>
              <a:buSzPts val="2500"/>
              <a:buChar char="■"/>
              <a:defRPr sz="2500" i="1">
                <a:solidFill>
                  <a:schemeClr val="lt1"/>
                </a:solidFill>
              </a:defRPr>
            </a:lvl6pPr>
            <a:lvl7pPr marL="3200400" lvl="6" indent="-387350" algn="ctr" rtl="0">
              <a:spcBef>
                <a:spcPts val="800"/>
              </a:spcBef>
              <a:spcAft>
                <a:spcPts val="0"/>
              </a:spcAft>
              <a:buClr>
                <a:schemeClr val="lt1"/>
              </a:buClr>
              <a:buSzPts val="2500"/>
              <a:buChar char="●"/>
              <a:defRPr sz="2500" i="1">
                <a:solidFill>
                  <a:schemeClr val="lt1"/>
                </a:solidFill>
              </a:defRPr>
            </a:lvl7pPr>
            <a:lvl8pPr marL="3657600" lvl="7" indent="-387350" algn="ctr" rtl="0">
              <a:spcBef>
                <a:spcPts val="800"/>
              </a:spcBef>
              <a:spcAft>
                <a:spcPts val="0"/>
              </a:spcAft>
              <a:buClr>
                <a:schemeClr val="lt1"/>
              </a:buClr>
              <a:buSzPts val="2500"/>
              <a:buChar char="○"/>
              <a:defRPr sz="2500" i="1">
                <a:solidFill>
                  <a:schemeClr val="lt1"/>
                </a:solidFill>
              </a:defRPr>
            </a:lvl8pPr>
            <a:lvl9pPr marL="4114800" lvl="8" indent="-387350" algn="ctr" rtl="0">
              <a:spcBef>
                <a:spcPts val="800"/>
              </a:spcBef>
              <a:spcAft>
                <a:spcPts val="800"/>
              </a:spcAft>
              <a:buClr>
                <a:schemeClr val="lt1"/>
              </a:buClr>
              <a:buSzPts val="2500"/>
              <a:buChar char="■"/>
              <a:defRPr sz="2500" i="1">
                <a:solidFill>
                  <a:schemeClr val="lt1"/>
                </a:solidFill>
              </a:defRPr>
            </a:lvl9pPr>
          </a:lstStyle>
          <a:p>
            <a:endParaRPr/>
          </a:p>
        </p:txBody>
      </p:sp>
      <p:sp>
        <p:nvSpPr>
          <p:cNvPr id="23" name="Google Shape;23;p4"/>
          <p:cNvSpPr txBox="1"/>
          <p:nvPr/>
        </p:nvSpPr>
        <p:spPr>
          <a:xfrm>
            <a:off x="3593400" y="2711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lt2"/>
                </a:solidFill>
                <a:latin typeface="Satisfy"/>
                <a:ea typeface="Satisfy"/>
                <a:cs typeface="Satisfy"/>
                <a:sym typeface="Satisfy"/>
              </a:rPr>
              <a:t>“</a:t>
            </a:r>
            <a:endParaRPr sz="9600">
              <a:solidFill>
                <a:schemeClr val="lt2"/>
              </a:solidFill>
              <a:latin typeface="Satisfy"/>
              <a:ea typeface="Satisfy"/>
              <a:cs typeface="Satisfy"/>
              <a:sym typeface="Satisfy"/>
            </a:endParaRPr>
          </a:p>
        </p:txBody>
      </p:sp>
      <p:sp>
        <p:nvSpPr>
          <p:cNvPr id="24" name="Google Shape;24;p4"/>
          <p:cNvSpPr txBox="1">
            <a:spLocks noGrp="1"/>
          </p:cNvSpPr>
          <p:nvPr>
            <p:ph type="sldNum" idx="12"/>
          </p:nvPr>
        </p:nvSpPr>
        <p:spPr>
          <a:xfrm>
            <a:off x="4297650" y="4218625"/>
            <a:ext cx="548700" cy="924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27" name="Google Shape;27;p5"/>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1080050" y="1201548"/>
            <a:ext cx="6984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9" name="Google Shape;29;p5"/>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0" name="Google Shape;30;p5"/>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33" name="Google Shape;33;p6"/>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6"/>
          <p:cNvSpPr txBox="1">
            <a:spLocks noGrp="1"/>
          </p:cNvSpPr>
          <p:nvPr>
            <p:ph type="body" idx="1"/>
          </p:nvPr>
        </p:nvSpPr>
        <p:spPr>
          <a:xfrm>
            <a:off x="855275" y="1201550"/>
            <a:ext cx="3473100" cy="2999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body" idx="2"/>
          </p:nvPr>
        </p:nvSpPr>
        <p:spPr>
          <a:xfrm>
            <a:off x="4815599" y="1201550"/>
            <a:ext cx="3473100" cy="2999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6" name="Google Shape;36;p6"/>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7" name="Google Shape;37;p6"/>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48" name="Google Shape;48;p8"/>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9" name="Google Shape;49;p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0" name="Google Shape;50;p8"/>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pic>
        <p:nvPicPr>
          <p:cNvPr id="56" name="Google Shape;56;p10"/>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57" name="Google Shape;57;p10"/>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tally blank">
  <p:cSld name="BLANK_1">
    <p:spTree>
      <p:nvGrpSpPr>
        <p:cNvPr id="1" name="Shape 58"/>
        <p:cNvGrpSpPr/>
        <p:nvPr/>
      </p:nvGrpSpPr>
      <p:grpSpPr>
        <a:xfrm>
          <a:off x="0" y="0"/>
          <a:ext cx="0" cy="0"/>
          <a:chOff x="0" y="0"/>
          <a:chExt cx="0" cy="0"/>
        </a:xfrm>
      </p:grpSpPr>
      <p:sp>
        <p:nvSpPr>
          <p:cNvPr id="59" name="Google Shape;59;p11"/>
          <p:cNvSpPr txBox="1">
            <a:spLocks noGrp="1"/>
          </p:cNvSpPr>
          <p:nvPr>
            <p:ph type="sldNum" idx="12"/>
          </p:nvPr>
        </p:nvSpPr>
        <p:spPr>
          <a:xfrm>
            <a:off x="4297650" y="4465974"/>
            <a:ext cx="548700" cy="677400"/>
          </a:xfrm>
          <a:prstGeom prst="rect">
            <a:avLst/>
          </a:prstGeom>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9">
            <a:alphaModFix/>
          </a:blip>
          <a:stretch>
            <a:fillRect/>
          </a:stretch>
        </p:blipFill>
        <p:spPr>
          <a:xfrm>
            <a:off x="50" y="0"/>
            <a:ext cx="9144000" cy="5143500"/>
          </a:xfrm>
          <a:prstGeom prst="rect">
            <a:avLst/>
          </a:prstGeom>
          <a:noFill/>
          <a:ln>
            <a:noFill/>
          </a:ln>
        </p:spPr>
      </p:pic>
      <p:sp>
        <p:nvSpPr>
          <p:cNvPr id="7" name="Google Shape;7;p1"/>
          <p:cNvSpPr txBox="1">
            <a:spLocks noGrp="1"/>
          </p:cNvSpPr>
          <p:nvPr>
            <p:ph type="title"/>
          </p:nvPr>
        </p:nvSpPr>
        <p:spPr>
          <a:xfrm>
            <a:off x="1080050" y="531200"/>
            <a:ext cx="6984000" cy="3963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1pPr>
            <a:lvl2pPr lvl="1"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2pPr>
            <a:lvl3pPr lvl="2"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3pPr>
            <a:lvl4pPr lvl="3"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4pPr>
            <a:lvl5pPr lvl="4"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5pPr>
            <a:lvl6pPr lvl="5"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6pPr>
            <a:lvl7pPr lvl="6"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7pPr>
            <a:lvl8pPr lvl="7"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8pPr>
            <a:lvl9pPr lvl="8"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9pPr>
          </a:lstStyle>
          <a:p>
            <a:endParaRPr/>
          </a:p>
        </p:txBody>
      </p:sp>
      <p:sp>
        <p:nvSpPr>
          <p:cNvPr id="8" name="Google Shape;8;p1"/>
          <p:cNvSpPr txBox="1">
            <a:spLocks noGrp="1"/>
          </p:cNvSpPr>
          <p:nvPr>
            <p:ph type="body" idx="1"/>
          </p:nvPr>
        </p:nvSpPr>
        <p:spPr>
          <a:xfrm>
            <a:off x="1080050" y="1201548"/>
            <a:ext cx="6984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Bellota Text Light"/>
              <a:buChar char="⬩"/>
              <a:defRPr sz="2400">
                <a:solidFill>
                  <a:schemeClr val="dk1"/>
                </a:solidFill>
                <a:latin typeface="Bellota Text Light"/>
                <a:ea typeface="Bellota Text Light"/>
                <a:cs typeface="Bellota Text Light"/>
                <a:sym typeface="Bellota Text Light"/>
              </a:defRPr>
            </a:lvl1pPr>
            <a:lvl2pPr marL="914400" lvl="1" indent="-381000" rtl="0">
              <a:lnSpc>
                <a:spcPct val="115000"/>
              </a:lnSpc>
              <a:spcBef>
                <a:spcPts val="800"/>
              </a:spcBef>
              <a:spcAft>
                <a:spcPts val="0"/>
              </a:spcAft>
              <a:buClr>
                <a:schemeClr val="accent5"/>
              </a:buClr>
              <a:buSzPts val="2400"/>
              <a:buFont typeface="Bellota Text Light"/>
              <a:buChar char="◇"/>
              <a:defRPr sz="2400">
                <a:solidFill>
                  <a:schemeClr val="dk1"/>
                </a:solidFill>
                <a:latin typeface="Bellota Text Light"/>
                <a:ea typeface="Bellota Text Light"/>
                <a:cs typeface="Bellota Text Light"/>
                <a:sym typeface="Bellota Text Light"/>
              </a:defRPr>
            </a:lvl2pPr>
            <a:lvl3pPr marL="1371600" lvl="2" indent="-381000" rtl="0">
              <a:lnSpc>
                <a:spcPct val="115000"/>
              </a:lnSpc>
              <a:spcBef>
                <a:spcPts val="800"/>
              </a:spcBef>
              <a:spcAft>
                <a:spcPts val="0"/>
              </a:spcAft>
              <a:buClr>
                <a:schemeClr val="accent1"/>
              </a:buClr>
              <a:buSzPts val="2400"/>
              <a:buFont typeface="Bellota Text Light"/>
              <a:buChar char="■"/>
              <a:defRPr sz="2400">
                <a:solidFill>
                  <a:schemeClr val="dk1"/>
                </a:solidFill>
                <a:latin typeface="Bellota Text Light"/>
                <a:ea typeface="Bellota Text Light"/>
                <a:cs typeface="Bellota Text Light"/>
                <a:sym typeface="Bellota Text Light"/>
              </a:defRPr>
            </a:lvl3pPr>
            <a:lvl4pPr marL="1828800" lvl="3"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4pPr>
            <a:lvl5pPr marL="2286000" lvl="4"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5pPr>
            <a:lvl6pPr marL="2743200" lvl="5"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6pPr>
            <a:lvl7pPr marL="3200400" lvl="6"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7pPr>
            <a:lvl8pPr marL="3657600" lvl="7"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8pPr>
            <a:lvl9pPr marL="4114800" lvl="8" indent="-381000" rtl="0">
              <a:lnSpc>
                <a:spcPct val="115000"/>
              </a:lnSpc>
              <a:spcBef>
                <a:spcPts val="800"/>
              </a:spcBef>
              <a:spcAft>
                <a:spcPts val="80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9pPr>
          </a:lstStyle>
          <a:p>
            <a:endParaRPr/>
          </a:p>
        </p:txBody>
      </p:sp>
      <p:sp>
        <p:nvSpPr>
          <p:cNvPr id="9" name="Google Shape;9;p1"/>
          <p:cNvSpPr txBox="1">
            <a:spLocks noGrp="1"/>
          </p:cNvSpPr>
          <p:nvPr>
            <p:ph type="sldNum" idx="12"/>
          </p:nvPr>
        </p:nvSpPr>
        <p:spPr>
          <a:xfrm>
            <a:off x="4297650" y="4465974"/>
            <a:ext cx="548700" cy="6774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Satisfy"/>
                <a:ea typeface="Satisfy"/>
                <a:cs typeface="Satisfy"/>
                <a:sym typeface="Satisfy"/>
              </a:defRPr>
            </a:lvl1pPr>
            <a:lvl2pPr lvl="1" algn="ctr" rtl="0">
              <a:buNone/>
              <a:defRPr sz="1300">
                <a:solidFill>
                  <a:schemeClr val="lt1"/>
                </a:solidFill>
                <a:latin typeface="Satisfy"/>
                <a:ea typeface="Satisfy"/>
                <a:cs typeface="Satisfy"/>
                <a:sym typeface="Satisfy"/>
              </a:defRPr>
            </a:lvl2pPr>
            <a:lvl3pPr lvl="2" algn="ctr" rtl="0">
              <a:buNone/>
              <a:defRPr sz="1300">
                <a:solidFill>
                  <a:schemeClr val="lt1"/>
                </a:solidFill>
                <a:latin typeface="Satisfy"/>
                <a:ea typeface="Satisfy"/>
                <a:cs typeface="Satisfy"/>
                <a:sym typeface="Satisfy"/>
              </a:defRPr>
            </a:lvl3pPr>
            <a:lvl4pPr lvl="3" algn="ctr" rtl="0">
              <a:buNone/>
              <a:defRPr sz="1300">
                <a:solidFill>
                  <a:schemeClr val="lt1"/>
                </a:solidFill>
                <a:latin typeface="Satisfy"/>
                <a:ea typeface="Satisfy"/>
                <a:cs typeface="Satisfy"/>
                <a:sym typeface="Satisfy"/>
              </a:defRPr>
            </a:lvl4pPr>
            <a:lvl5pPr lvl="4" algn="ctr" rtl="0">
              <a:buNone/>
              <a:defRPr sz="1300">
                <a:solidFill>
                  <a:schemeClr val="lt1"/>
                </a:solidFill>
                <a:latin typeface="Satisfy"/>
                <a:ea typeface="Satisfy"/>
                <a:cs typeface="Satisfy"/>
                <a:sym typeface="Satisfy"/>
              </a:defRPr>
            </a:lvl5pPr>
            <a:lvl6pPr lvl="5" algn="ctr" rtl="0">
              <a:buNone/>
              <a:defRPr sz="1300">
                <a:solidFill>
                  <a:schemeClr val="lt1"/>
                </a:solidFill>
                <a:latin typeface="Satisfy"/>
                <a:ea typeface="Satisfy"/>
                <a:cs typeface="Satisfy"/>
                <a:sym typeface="Satisfy"/>
              </a:defRPr>
            </a:lvl6pPr>
            <a:lvl7pPr lvl="6" algn="ctr" rtl="0">
              <a:buNone/>
              <a:defRPr sz="1300">
                <a:solidFill>
                  <a:schemeClr val="lt1"/>
                </a:solidFill>
                <a:latin typeface="Satisfy"/>
                <a:ea typeface="Satisfy"/>
                <a:cs typeface="Satisfy"/>
                <a:sym typeface="Satisfy"/>
              </a:defRPr>
            </a:lvl7pPr>
            <a:lvl8pPr lvl="7" algn="ctr" rtl="0">
              <a:buNone/>
              <a:defRPr sz="1300">
                <a:solidFill>
                  <a:schemeClr val="lt1"/>
                </a:solidFill>
                <a:latin typeface="Satisfy"/>
                <a:ea typeface="Satisfy"/>
                <a:cs typeface="Satisfy"/>
                <a:sym typeface="Satisfy"/>
              </a:defRPr>
            </a:lvl8pPr>
            <a:lvl9pPr lvl="8" algn="ctr" rtl="0">
              <a:buNone/>
              <a:defRPr sz="1300">
                <a:solidFill>
                  <a:schemeClr val="lt1"/>
                </a:solidFill>
                <a:latin typeface="Satisfy"/>
                <a:ea typeface="Satisfy"/>
                <a:cs typeface="Satisfy"/>
                <a:sym typeface="Satisf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1914900" y="1232450"/>
            <a:ext cx="5314200" cy="1736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This is Your Presentation Title</a:t>
            </a:r>
            <a:endParaRPr dirty="0"/>
          </a:p>
        </p:txBody>
      </p:sp>
      <p:pic>
        <p:nvPicPr>
          <p:cNvPr id="3" name="Picture 2">
            <a:extLst>
              <a:ext uri="{FF2B5EF4-FFF2-40B4-BE49-F238E27FC236}">
                <a16:creationId xmlns:a16="http://schemas.microsoft.com/office/drawing/2014/main" id="{328C09C1-B6F5-5234-66CE-BBB40C517B6B}"/>
              </a:ext>
            </a:extLst>
          </p:cNvPr>
          <p:cNvPicPr>
            <a:picLocks noChangeAspect="1"/>
          </p:cNvPicPr>
          <p:nvPr/>
        </p:nvPicPr>
        <p:blipFill>
          <a:blip r:embed="rId3"/>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D3E6D8B-C902-5842-CC1F-FB0C12F26CE2}"/>
              </a:ext>
            </a:extLst>
          </p:cNvPr>
          <p:cNvPicPr>
            <a:picLocks noChangeAspect="1"/>
          </p:cNvPicPr>
          <p:nvPr/>
        </p:nvPicPr>
        <p:blipFill>
          <a:blip r:embed="rId4"/>
          <a:stretch>
            <a:fillRect/>
          </a:stretch>
        </p:blipFill>
        <p:spPr>
          <a:xfrm>
            <a:off x="1884744" y="561975"/>
            <a:ext cx="5344355" cy="2090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8AFB761E-ADE9-F997-820E-035DD2792A01}"/>
              </a:ext>
            </a:extLst>
          </p:cNvPr>
          <p:cNvSpPr/>
          <p:nvPr/>
        </p:nvSpPr>
        <p:spPr>
          <a:xfrm>
            <a:off x="1828800" y="547200"/>
            <a:ext cx="5486400" cy="21240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latin typeface="Bellota Text" panose="020B0604020202020204" charset="0"/>
                <a:ea typeface="Bellota Text" panose="020B0604020202020204" charset="0"/>
              </a:rPr>
              <a:t>Welcome to the Meal Planner Optimization System!</a:t>
            </a:r>
          </a:p>
          <a:p>
            <a:pPr algn="ctr"/>
            <a:br>
              <a:rPr lang="en-US" dirty="0">
                <a:latin typeface="Bellota Text" panose="020B0604020202020204" charset="0"/>
                <a:ea typeface="Bellota Text" panose="020B0604020202020204" charset="0"/>
              </a:rPr>
            </a:br>
            <a:r>
              <a:rPr lang="en-US" dirty="0">
                <a:latin typeface="Bellota Text" panose="020B0604020202020204" charset="0"/>
                <a:ea typeface="Bellota Text" panose="020B0604020202020204" charset="0"/>
              </a:rPr>
              <a:t> This application helps you create efficient meal plans based on your available ingredients and preferred optimization criteria. You can choose from various algorithms to find the best meal plans that minimize waste or meal values.</a:t>
            </a:r>
            <a:endParaRPr lang="en-IL" dirty="0">
              <a:latin typeface="Bellota Text" panose="020B0604020202020204" charset="0"/>
              <a:ea typeface="Bellota Tex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7C37-13BC-4494-A24A-7DDDD4809EA8}"/>
              </a:ext>
            </a:extLst>
          </p:cNvPr>
          <p:cNvSpPr>
            <a:spLocks noGrp="1"/>
          </p:cNvSpPr>
          <p:nvPr>
            <p:ph type="title"/>
          </p:nvPr>
        </p:nvSpPr>
        <p:spPr/>
        <p:txBody>
          <a:bodyPr/>
          <a:lstStyle/>
          <a:p>
            <a:r>
              <a:rPr lang="en-US" dirty="0"/>
              <a:t>Simulated Annealing</a:t>
            </a:r>
            <a:endParaRPr lang="en-IL" dirty="0"/>
          </a:p>
        </p:txBody>
      </p:sp>
      <p:sp>
        <p:nvSpPr>
          <p:cNvPr id="5" name="Slide Number Placeholder 4">
            <a:extLst>
              <a:ext uri="{FF2B5EF4-FFF2-40B4-BE49-F238E27FC236}">
                <a16:creationId xmlns:a16="http://schemas.microsoft.com/office/drawing/2014/main" id="{7208B452-C3AA-D119-D734-9BE23F3234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6" name="Rectangle 2">
            <a:extLst>
              <a:ext uri="{FF2B5EF4-FFF2-40B4-BE49-F238E27FC236}">
                <a16:creationId xmlns:a16="http://schemas.microsoft.com/office/drawing/2014/main" id="{BB610D63-0B10-4151-1B8C-36DC140776AA}"/>
              </a:ext>
            </a:extLst>
          </p:cNvPr>
          <p:cNvSpPr>
            <a:spLocks noGrp="1" noChangeArrowheads="1"/>
          </p:cNvSpPr>
          <p:nvPr>
            <p:ph type="body" idx="1"/>
          </p:nvPr>
        </p:nvSpPr>
        <p:spPr bwMode="auto">
          <a:xfrm>
            <a:off x="1181100" y="927500"/>
            <a:ext cx="660400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lvl="0" defTabSz="914400" eaLnBrk="0" fontAlgn="base" latinLnBrk="0" hangingPunct="0">
              <a:buFont typeface="Arial" panose="020B0604020202020204" pitchFamily="34" charset="0"/>
              <a:buChar char="•"/>
              <a:tabLst/>
            </a:pPr>
            <a:r>
              <a:rPr lang="en-IL" altLang="en-IL" dirty="0"/>
              <a:t>Starts with </a:t>
            </a:r>
            <a:r>
              <a:rPr lang="en-US" altLang="en-IL" dirty="0"/>
              <a:t>a </a:t>
            </a:r>
            <a:r>
              <a:rPr lang="en-IL" altLang="en-IL" dirty="0"/>
              <a:t>random solution</a:t>
            </a:r>
            <a:r>
              <a:rPr lang="en-US" altLang="en-IL" dirty="0"/>
              <a:t>.</a:t>
            </a:r>
            <a:r>
              <a:rPr lang="en-IL" altLang="en-IL" dirty="0"/>
              <a:t> </a:t>
            </a:r>
          </a:p>
          <a:p>
            <a:pPr lvl="0" defTabSz="914400" eaLnBrk="0" fontAlgn="base" latinLnBrk="0" hangingPunct="0">
              <a:buFont typeface="Arial" panose="020B0604020202020204" pitchFamily="34" charset="0"/>
              <a:buChar char="•"/>
              <a:tabLst/>
            </a:pPr>
            <a:r>
              <a:rPr lang="en-IL" altLang="en-IL" dirty="0"/>
              <a:t>Makes small changes, accepting improvements and sometimes worse solutions</a:t>
            </a:r>
            <a:r>
              <a:rPr lang="en-US" altLang="en-IL" dirty="0"/>
              <a:t>.</a:t>
            </a:r>
            <a:endParaRPr lang="en-IL" altLang="en-IL" dirty="0"/>
          </a:p>
          <a:p>
            <a:pPr lvl="0" defTabSz="914400" eaLnBrk="0" fontAlgn="base" latinLnBrk="0" hangingPunct="0">
              <a:buFont typeface="Arial" panose="020B0604020202020204" pitchFamily="34" charset="0"/>
              <a:buChar char="•"/>
              <a:tabLst/>
            </a:pPr>
            <a:r>
              <a:rPr lang="en-IL" altLang="en-IL" dirty="0"/>
              <a:t>Temperature decreases over time, reducing acceptance of worse solutions</a:t>
            </a:r>
            <a:r>
              <a:rPr lang="en-US" altLang="en-IL" dirty="0"/>
              <a:t>,</a:t>
            </a:r>
            <a:r>
              <a:rPr lang="en-IL" altLang="en-IL" dirty="0"/>
              <a:t> </a:t>
            </a:r>
          </a:p>
        </p:txBody>
      </p:sp>
    </p:spTree>
    <p:extLst>
      <p:ext uri="{BB962C8B-B14F-4D97-AF65-F5344CB8AC3E}">
        <p14:creationId xmlns:p14="http://schemas.microsoft.com/office/powerpoint/2010/main" val="358393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7C37-13BC-4494-A24A-7DDDD4809EA8}"/>
              </a:ext>
            </a:extLst>
          </p:cNvPr>
          <p:cNvSpPr>
            <a:spLocks noGrp="1"/>
          </p:cNvSpPr>
          <p:nvPr>
            <p:ph type="title"/>
          </p:nvPr>
        </p:nvSpPr>
        <p:spPr>
          <a:xfrm>
            <a:off x="1080050" y="569300"/>
            <a:ext cx="7403550" cy="396300"/>
          </a:xfrm>
        </p:spPr>
        <p:txBody>
          <a:bodyPr/>
          <a:lstStyle/>
          <a:p>
            <a:r>
              <a:rPr lang="en-US" dirty="0"/>
              <a:t>Reinforcement Learning (Q-learning)</a:t>
            </a:r>
            <a:endParaRPr lang="en-IL" dirty="0"/>
          </a:p>
        </p:txBody>
      </p:sp>
      <p:sp>
        <p:nvSpPr>
          <p:cNvPr id="5" name="Slide Number Placeholder 4">
            <a:extLst>
              <a:ext uri="{FF2B5EF4-FFF2-40B4-BE49-F238E27FC236}">
                <a16:creationId xmlns:a16="http://schemas.microsoft.com/office/drawing/2014/main" id="{7208B452-C3AA-D119-D734-9BE23F3234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7" name="Rectangle 3">
            <a:extLst>
              <a:ext uri="{FF2B5EF4-FFF2-40B4-BE49-F238E27FC236}">
                <a16:creationId xmlns:a16="http://schemas.microsoft.com/office/drawing/2014/main" id="{BB1D6C92-044B-F7F5-4F5C-9B4034C3EDE2}"/>
              </a:ext>
            </a:extLst>
          </p:cNvPr>
          <p:cNvSpPr>
            <a:spLocks noChangeArrowheads="1"/>
          </p:cNvSpPr>
          <p:nvPr/>
        </p:nvSpPr>
        <p:spPr bwMode="auto">
          <a:xfrm>
            <a:off x="692150" y="1284737"/>
            <a:ext cx="7759700" cy="176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457200" indent="-355600" eaLnBrk="0" fontAlgn="base" hangingPunct="0">
              <a:lnSpc>
                <a:spcPct val="115000"/>
              </a:lnSpc>
              <a:buClr>
                <a:schemeClr val="accent4"/>
              </a:buClr>
              <a:buSzPts val="2000"/>
              <a:buFont typeface="Arial" panose="020B0604020202020204" pitchFamily="34" charset="0"/>
              <a:buChar char="•"/>
            </a:pPr>
            <a:r>
              <a:rPr lang="en-IL" altLang="en-IL" sz="2000" dirty="0">
                <a:solidFill>
                  <a:schemeClr val="dk1"/>
                </a:solidFill>
                <a:latin typeface="Bellota Text Light"/>
                <a:ea typeface="Bellota Text Light"/>
                <a:sym typeface="Bellota Text Light"/>
              </a:rPr>
              <a:t>Learns from repeated attempts </a:t>
            </a:r>
          </a:p>
          <a:p>
            <a:pPr marL="457200" indent="-355600" eaLnBrk="0" fontAlgn="base" hangingPunct="0">
              <a:lnSpc>
                <a:spcPct val="115000"/>
              </a:lnSpc>
              <a:buClr>
                <a:schemeClr val="accent4"/>
              </a:buClr>
              <a:buSzPts val="2000"/>
              <a:buFont typeface="Arial" panose="020B0604020202020204" pitchFamily="34" charset="0"/>
              <a:buChar char="•"/>
            </a:pPr>
            <a:r>
              <a:rPr lang="en-IL" altLang="en-IL" sz="2000" dirty="0">
                <a:solidFill>
                  <a:schemeClr val="dk1"/>
                </a:solidFill>
                <a:latin typeface="Bellota Text Light"/>
                <a:ea typeface="Bellota Text Light"/>
                <a:sym typeface="Bellota Text Light"/>
              </a:rPr>
              <a:t>Updates Q-table storing </a:t>
            </a:r>
            <a:r>
              <a:rPr lang="en-US" altLang="en-IL" sz="2000" dirty="0">
                <a:solidFill>
                  <a:schemeClr val="dk1"/>
                </a:solidFill>
                <a:latin typeface="Bellota Text Light"/>
                <a:ea typeface="Bellota Text Light"/>
                <a:sym typeface="Bellota Text Light"/>
              </a:rPr>
              <a:t>the </a:t>
            </a:r>
            <a:r>
              <a:rPr lang="en-IL" altLang="en-IL" sz="2000" dirty="0">
                <a:solidFill>
                  <a:schemeClr val="dk1"/>
                </a:solidFill>
                <a:latin typeface="Bellota Text Light"/>
                <a:ea typeface="Bellota Text Light"/>
                <a:sym typeface="Bellota Text Light"/>
              </a:rPr>
              <a:t>expected value of each action in each state </a:t>
            </a:r>
          </a:p>
          <a:p>
            <a:pPr marL="457200" indent="-355600" eaLnBrk="0" fontAlgn="base" hangingPunct="0">
              <a:lnSpc>
                <a:spcPct val="115000"/>
              </a:lnSpc>
              <a:buClr>
                <a:schemeClr val="accent4"/>
              </a:buClr>
              <a:buSzPts val="2000"/>
              <a:buFont typeface="Arial" panose="020B0604020202020204" pitchFamily="34" charset="0"/>
              <a:buChar char="•"/>
            </a:pPr>
            <a:r>
              <a:rPr lang="en-IL" altLang="en-IL" sz="2000" dirty="0">
                <a:solidFill>
                  <a:schemeClr val="dk1"/>
                </a:solidFill>
                <a:latin typeface="Bellota Text Light"/>
                <a:ea typeface="Bellota Text Light"/>
                <a:sym typeface="Bellota Text Light"/>
              </a:rPr>
              <a:t>Balances exploration and exploitation (epsilon-greed</a:t>
            </a:r>
            <a:r>
              <a:rPr lang="en-US" altLang="en-IL" sz="2000" dirty="0">
                <a:solidFill>
                  <a:schemeClr val="dk1"/>
                </a:solidFill>
                <a:latin typeface="Bellota Text Light"/>
                <a:ea typeface="Bellota Text Light"/>
                <a:sym typeface="Bellota Text Light"/>
              </a:rPr>
              <a:t>y)</a:t>
            </a: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1238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E4EC-5798-9C3B-FDA6-2BD41AAB999C}"/>
              </a:ext>
            </a:extLst>
          </p:cNvPr>
          <p:cNvSpPr>
            <a:spLocks noGrp="1"/>
          </p:cNvSpPr>
          <p:nvPr>
            <p:ph type="title"/>
          </p:nvPr>
        </p:nvSpPr>
        <p:spPr/>
        <p:txBody>
          <a:bodyPr/>
          <a:lstStyle/>
          <a:p>
            <a:r>
              <a:rPr lang="en-US" dirty="0"/>
              <a:t>Problem Types</a:t>
            </a:r>
            <a:endParaRPr lang="en-IL" dirty="0"/>
          </a:p>
        </p:txBody>
      </p:sp>
      <p:sp>
        <p:nvSpPr>
          <p:cNvPr id="5" name="Slide Number Placeholder 4">
            <a:extLst>
              <a:ext uri="{FF2B5EF4-FFF2-40B4-BE49-F238E27FC236}">
                <a16:creationId xmlns:a16="http://schemas.microsoft.com/office/drawing/2014/main" id="{FFDF215B-C54E-4CC7-8525-EECD1A8DEC2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grpSp>
        <p:nvGrpSpPr>
          <p:cNvPr id="6" name="Google Shape;900;p48">
            <a:extLst>
              <a:ext uri="{FF2B5EF4-FFF2-40B4-BE49-F238E27FC236}">
                <a16:creationId xmlns:a16="http://schemas.microsoft.com/office/drawing/2014/main" id="{5BD3DC90-5D1A-BCBC-BF94-35893D973F80}"/>
              </a:ext>
            </a:extLst>
          </p:cNvPr>
          <p:cNvGrpSpPr/>
          <p:nvPr/>
        </p:nvGrpSpPr>
        <p:grpSpPr>
          <a:xfrm>
            <a:off x="1480160" y="1282823"/>
            <a:ext cx="5634980" cy="2577854"/>
            <a:chOff x="9878975" y="3932835"/>
            <a:chExt cx="719918" cy="645502"/>
          </a:xfrm>
        </p:grpSpPr>
        <p:sp>
          <p:nvSpPr>
            <p:cNvPr id="7" name="Google Shape;901;p48">
              <a:extLst>
                <a:ext uri="{FF2B5EF4-FFF2-40B4-BE49-F238E27FC236}">
                  <a16:creationId xmlns:a16="http://schemas.microsoft.com/office/drawing/2014/main" id="{30A27982-BD4B-C6B1-C4EE-1906B15B5226}"/>
                </a:ext>
              </a:extLst>
            </p:cNvPr>
            <p:cNvSpPr/>
            <p:nvPr/>
          </p:nvSpPr>
          <p:spPr>
            <a:xfrm>
              <a:off x="10225338" y="4216303"/>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902;p48">
              <a:extLst>
                <a:ext uri="{FF2B5EF4-FFF2-40B4-BE49-F238E27FC236}">
                  <a16:creationId xmlns:a16="http://schemas.microsoft.com/office/drawing/2014/main" id="{46B2604D-5A47-5D77-AA0D-580103EA4BE9}"/>
                </a:ext>
              </a:extLst>
            </p:cNvPr>
            <p:cNvSpPr/>
            <p:nvPr/>
          </p:nvSpPr>
          <p:spPr>
            <a:xfrm>
              <a:off x="10067759" y="3932835"/>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903;p48">
              <a:extLst>
                <a:ext uri="{FF2B5EF4-FFF2-40B4-BE49-F238E27FC236}">
                  <a16:creationId xmlns:a16="http://schemas.microsoft.com/office/drawing/2014/main" id="{E2980922-633A-78BD-13E5-FA6F4646E71E}"/>
                </a:ext>
              </a:extLst>
            </p:cNvPr>
            <p:cNvSpPr/>
            <p:nvPr/>
          </p:nvSpPr>
          <p:spPr>
            <a:xfrm>
              <a:off x="9878975" y="4216303"/>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 name="TextBox 10">
            <a:extLst>
              <a:ext uri="{FF2B5EF4-FFF2-40B4-BE49-F238E27FC236}">
                <a16:creationId xmlns:a16="http://schemas.microsoft.com/office/drawing/2014/main" id="{31C0E6A9-0953-534F-CB55-1AB4C941BBD2}"/>
              </a:ext>
            </a:extLst>
          </p:cNvPr>
          <p:cNvSpPr txBox="1"/>
          <p:nvPr/>
        </p:nvSpPr>
        <p:spPr>
          <a:xfrm>
            <a:off x="3390900" y="1720994"/>
            <a:ext cx="2070100" cy="338554"/>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Count Expired Items</a:t>
            </a:r>
            <a:endParaRPr lang="en-IL" sz="1600" b="1" dirty="0">
              <a:latin typeface="Bellota Text Light" panose="020B0604020202020204" charset="0"/>
              <a:ea typeface="Bellota Text Light" panose="020B0604020202020204" charset="0"/>
            </a:endParaRPr>
          </a:p>
        </p:txBody>
      </p:sp>
      <p:sp>
        <p:nvSpPr>
          <p:cNvPr id="12" name="TextBox 11">
            <a:extLst>
              <a:ext uri="{FF2B5EF4-FFF2-40B4-BE49-F238E27FC236}">
                <a16:creationId xmlns:a16="http://schemas.microsoft.com/office/drawing/2014/main" id="{2398911B-6046-C8F3-5D2D-1EA98E5742BE}"/>
              </a:ext>
            </a:extLst>
          </p:cNvPr>
          <p:cNvSpPr txBox="1"/>
          <p:nvPr/>
        </p:nvSpPr>
        <p:spPr>
          <a:xfrm>
            <a:off x="2109541" y="2950426"/>
            <a:ext cx="2070100" cy="338554"/>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Minimize Waster</a:t>
            </a:r>
            <a:endParaRPr lang="en-IL" sz="1600" b="1" dirty="0">
              <a:latin typeface="Bellota Text Light" panose="020B0604020202020204" charset="0"/>
              <a:ea typeface="Bellota Text Light" panose="020B0604020202020204" charset="0"/>
            </a:endParaRPr>
          </a:p>
        </p:txBody>
      </p:sp>
      <p:sp>
        <p:nvSpPr>
          <p:cNvPr id="13" name="TextBox 12">
            <a:extLst>
              <a:ext uri="{FF2B5EF4-FFF2-40B4-BE49-F238E27FC236}">
                <a16:creationId xmlns:a16="http://schemas.microsoft.com/office/drawing/2014/main" id="{846E246A-A82C-CDBD-4452-5A6C05FED8B5}"/>
              </a:ext>
            </a:extLst>
          </p:cNvPr>
          <p:cNvSpPr txBox="1"/>
          <p:nvPr/>
        </p:nvSpPr>
        <p:spPr>
          <a:xfrm>
            <a:off x="4938621" y="2954763"/>
            <a:ext cx="2070100" cy="338554"/>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Meal Parameters </a:t>
            </a:r>
            <a:endParaRPr lang="en-IL" sz="1600" b="1" dirty="0">
              <a:latin typeface="Bellota Text Light" panose="020B0604020202020204" charset="0"/>
              <a:ea typeface="Bellota Text Light" panose="020B0604020202020204" charset="0"/>
            </a:endParaRPr>
          </a:p>
        </p:txBody>
      </p:sp>
    </p:spTree>
    <p:extLst>
      <p:ext uri="{BB962C8B-B14F-4D97-AF65-F5344CB8AC3E}">
        <p14:creationId xmlns:p14="http://schemas.microsoft.com/office/powerpoint/2010/main" val="1407089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dirty="0"/>
              <a:t>Count Expired Items </a:t>
            </a:r>
            <a:endParaRPr lang="en-IL" dirty="0"/>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8" name="Rectangle 2">
            <a:extLst>
              <a:ext uri="{FF2B5EF4-FFF2-40B4-BE49-F238E27FC236}">
                <a16:creationId xmlns:a16="http://schemas.microsoft.com/office/drawing/2014/main" id="{EE553D59-01EE-CB15-31E0-A42E8A727A29}"/>
              </a:ext>
            </a:extLst>
          </p:cNvPr>
          <p:cNvSpPr>
            <a:spLocks noGrp="1" noChangeArrowheads="1"/>
          </p:cNvSpPr>
          <p:nvPr>
            <p:ph type="body" idx="1"/>
          </p:nvPr>
        </p:nvSpPr>
        <p:spPr bwMode="auto">
          <a:xfrm>
            <a:off x="805650" y="1340745"/>
            <a:ext cx="698399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Score: 1 / (expired count + 1)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IL" sz="1800" dirty="0">
              <a:solidFill>
                <a:schemeClr val="tx1"/>
              </a:solidFill>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Focuses on minimizing the number of expired items </a:t>
            </a:r>
          </a:p>
        </p:txBody>
      </p:sp>
    </p:spTree>
    <p:extLst>
      <p:ext uri="{BB962C8B-B14F-4D97-AF65-F5344CB8AC3E}">
        <p14:creationId xmlns:p14="http://schemas.microsoft.com/office/powerpoint/2010/main" val="258085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dirty="0"/>
              <a:t>Minimize Waster</a:t>
            </a:r>
            <a:endParaRPr lang="en-IL" dirty="0"/>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6" name="Rectangle 1">
            <a:extLst>
              <a:ext uri="{FF2B5EF4-FFF2-40B4-BE49-F238E27FC236}">
                <a16:creationId xmlns:a16="http://schemas.microsoft.com/office/drawing/2014/main" id="{616F030E-9523-012E-39FD-510E4A5CC76F}"/>
              </a:ext>
            </a:extLst>
          </p:cNvPr>
          <p:cNvSpPr>
            <a:spLocks noGrp="1" noChangeArrowheads="1"/>
          </p:cNvSpPr>
          <p:nvPr>
            <p:ph type="body" idx="1"/>
          </p:nvPr>
        </p:nvSpPr>
        <p:spPr bwMode="auto">
          <a:xfrm>
            <a:off x="1080050" y="1290687"/>
            <a:ext cx="725711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Score: 1 / (expired count + 1) + Σ[1 / (expiration date - current date + 1)]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Prioritizes using ingredients closer to expiration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Provides continuity to choices of actions over time </a:t>
            </a:r>
          </a:p>
        </p:txBody>
      </p:sp>
    </p:spTree>
    <p:extLst>
      <p:ext uri="{BB962C8B-B14F-4D97-AF65-F5344CB8AC3E}">
        <p14:creationId xmlns:p14="http://schemas.microsoft.com/office/powerpoint/2010/main" val="466524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dirty="0"/>
              <a:t>Meal Parameters</a:t>
            </a:r>
            <a:endParaRPr lang="en-IL" dirty="0"/>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6" name="Rectangle 1">
            <a:extLst>
              <a:ext uri="{FF2B5EF4-FFF2-40B4-BE49-F238E27FC236}">
                <a16:creationId xmlns:a16="http://schemas.microsoft.com/office/drawing/2014/main" id="{5220BD42-3791-2D42-BE95-3D910DF913A0}"/>
              </a:ext>
            </a:extLst>
          </p:cNvPr>
          <p:cNvSpPr>
            <a:spLocks noGrp="1" noChangeArrowheads="1"/>
          </p:cNvSpPr>
          <p:nvPr>
            <p:ph type="body" idx="1"/>
          </p:nvPr>
        </p:nvSpPr>
        <p:spPr bwMode="auto">
          <a:xfrm>
            <a:off x="856880" y="1371421"/>
            <a:ext cx="79496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Optimizes based on recipe parameters (e.g., taste, preparation time)</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a:t>
            </a: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C</a:t>
            </a:r>
            <a:r>
              <a:rPr kumimoji="0" lang="en-IL" altLang="en-IL" sz="1800" b="0" i="0" u="none" strike="noStrike" cap="none" normalizeH="0" baseline="0" dirty="0" err="1">
                <a:ln>
                  <a:noFill/>
                </a:ln>
                <a:solidFill>
                  <a:schemeClr val="tx1"/>
                </a:solidFill>
                <a:effectLst/>
                <a:latin typeface="Bellota Text Light" panose="020B0604020202020204" charset="0"/>
                <a:ea typeface="Bellota Text Light" panose="020B0604020202020204" charset="0"/>
              </a:rPr>
              <a:t>ombined</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with</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the</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a:t>
            </a:r>
            <a:r>
              <a:rPr lang="en-US" altLang="en-IL" sz="1800" dirty="0">
                <a:solidFill>
                  <a:schemeClr val="tx1"/>
                </a:solidFill>
                <a:latin typeface="Bellota Text Light" panose="020B0604020202020204" charset="0"/>
                <a:ea typeface="Bellota Text Light" panose="020B0604020202020204" charset="0"/>
              </a:rPr>
              <a:t>m</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inimize </a:t>
            </a:r>
            <a:r>
              <a:rPr lang="en-US" altLang="en-IL" sz="1800" dirty="0">
                <a:solidFill>
                  <a:schemeClr val="tx1"/>
                </a:solidFill>
                <a:latin typeface="Bellota Text Light" panose="020B0604020202020204" charset="0"/>
                <a:ea typeface="Bellota Text Light" panose="020B0604020202020204" charset="0"/>
              </a:rPr>
              <a:t>w</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aste problems </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for multi-objective optimization</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a:t>
            </a:r>
          </a:p>
        </p:txBody>
      </p:sp>
    </p:spTree>
    <p:extLst>
      <p:ext uri="{BB962C8B-B14F-4D97-AF65-F5344CB8AC3E}">
        <p14:creationId xmlns:p14="http://schemas.microsoft.com/office/powerpoint/2010/main" val="319456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97" name="Google Shape;297;p33"/>
          <p:cNvGrpSpPr/>
          <p:nvPr/>
        </p:nvGrpSpPr>
        <p:grpSpPr>
          <a:xfrm>
            <a:off x="1917701" y="927978"/>
            <a:ext cx="5547702" cy="3136021"/>
            <a:chOff x="2300897" y="902579"/>
            <a:chExt cx="4542205" cy="2661224"/>
          </a:xfrm>
        </p:grpSpPr>
        <p:sp>
          <p:nvSpPr>
            <p:cNvPr id="298" name="Google Shape;298;p33"/>
            <p:cNvSpPr/>
            <p:nvPr/>
          </p:nvSpPr>
          <p:spPr>
            <a:xfrm>
              <a:off x="2672348" y="90257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300897" y="349377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33"/>
            <p:cNvSpPr/>
            <p:nvPr/>
          </p:nvSpPr>
          <p:spPr>
            <a:xfrm>
              <a:off x="2300897" y="343774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33"/>
            <p:cNvSpPr/>
            <p:nvPr/>
          </p:nvSpPr>
          <p:spPr>
            <a:xfrm>
              <a:off x="4235242" y="343774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3" name="Google Shape;303;p33"/>
          <p:cNvSpPr txBox="1">
            <a:spLocks noGrp="1"/>
          </p:cNvSpPr>
          <p:nvPr>
            <p:ph type="body" idx="4294967295"/>
          </p:nvPr>
        </p:nvSpPr>
        <p:spPr>
          <a:xfrm>
            <a:off x="2694286" y="-513383"/>
            <a:ext cx="4000250" cy="202958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US" sz="3600" dirty="0">
                <a:latin typeface="Satisfy"/>
                <a:ea typeface="Satisfy"/>
                <a:cs typeface="Satisfy"/>
                <a:sym typeface="Satisfy"/>
              </a:rPr>
              <a:t>User Interface: </a:t>
            </a:r>
          </a:p>
        </p:txBody>
      </p:sp>
      <p:pic>
        <p:nvPicPr>
          <p:cNvPr id="2" name="Picture 1" descr="A table full of food&#10;&#10;Description automatically generated">
            <a:extLst>
              <a:ext uri="{FF2B5EF4-FFF2-40B4-BE49-F238E27FC236}">
                <a16:creationId xmlns:a16="http://schemas.microsoft.com/office/drawing/2014/main" id="{938CB50F-21D9-190F-F6B5-247A611F6FAF}"/>
              </a:ext>
            </a:extLst>
          </p:cNvPr>
          <p:cNvPicPr>
            <a:picLocks noChangeAspect="1"/>
          </p:cNvPicPr>
          <p:nvPr/>
        </p:nvPicPr>
        <p:blipFill>
          <a:blip r:embed="rId3"/>
          <a:stretch>
            <a:fillRect/>
          </a:stretch>
        </p:blipFill>
        <p:spPr>
          <a:xfrm>
            <a:off x="2494404" y="998010"/>
            <a:ext cx="4376295" cy="29766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body" idx="1"/>
          </p:nvPr>
        </p:nvSpPr>
        <p:spPr>
          <a:xfrm>
            <a:off x="2964873" y="1933200"/>
            <a:ext cx="3616036" cy="819900"/>
          </a:xfrm>
          <a:prstGeom prst="rect">
            <a:avLst/>
          </a:prstGeom>
        </p:spPr>
        <p:txBody>
          <a:bodyPr spcFirstLastPara="1" wrap="square" lIns="0" tIns="0" rIns="0" bIns="0" anchor="ctr" anchorCtr="0">
            <a:noAutofit/>
          </a:bodyPr>
          <a:lstStyle/>
          <a:p>
            <a:pPr marL="69850" indent="0" algn="l">
              <a:buNone/>
            </a:pPr>
            <a:r>
              <a:rPr lang="en-US" sz="1600" dirty="0">
                <a:effectLst/>
              </a:rPr>
              <a:t>Demonstration !!!! </a:t>
            </a:r>
          </a:p>
        </p:txBody>
      </p:sp>
      <p:sp>
        <p:nvSpPr>
          <p:cNvPr id="94" name="Google Shape;94;p16"/>
          <p:cNvSpPr txBox="1">
            <a:spLocks noGrp="1"/>
          </p:cNvSpPr>
          <p:nvPr>
            <p:ph type="sldNum" idx="12"/>
          </p:nvPr>
        </p:nvSpPr>
        <p:spPr>
          <a:xfrm>
            <a:off x="4297650" y="4218625"/>
            <a:ext cx="548700" cy="924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sz="3200" dirty="0">
                <a:latin typeface="Satisfy" panose="020B0604020202020204" charset="0"/>
              </a:rPr>
              <a:t>Evaluation:</a:t>
            </a:r>
            <a:endParaRPr lang="en-IL" sz="3200" dirty="0">
              <a:latin typeface="Satisfy" panose="020B0604020202020204" charset="0"/>
            </a:endParaRPr>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6" name="Rectangle 1">
            <a:extLst>
              <a:ext uri="{FF2B5EF4-FFF2-40B4-BE49-F238E27FC236}">
                <a16:creationId xmlns:a16="http://schemas.microsoft.com/office/drawing/2014/main" id="{5220BD42-3791-2D42-BE95-3D910DF913A0}"/>
              </a:ext>
            </a:extLst>
          </p:cNvPr>
          <p:cNvSpPr>
            <a:spLocks noGrp="1" noChangeArrowheads="1"/>
          </p:cNvSpPr>
          <p:nvPr>
            <p:ph type="body" idx="1"/>
          </p:nvPr>
        </p:nvSpPr>
        <p:spPr bwMode="auto">
          <a:xfrm>
            <a:off x="856880" y="178691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p:txBody>
      </p:sp>
    </p:spTree>
    <p:extLst>
      <p:ext uri="{BB962C8B-B14F-4D97-AF65-F5344CB8AC3E}">
        <p14:creationId xmlns:p14="http://schemas.microsoft.com/office/powerpoint/2010/main" val="370365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73"/>
        <p:cNvGrpSpPr/>
        <p:nvPr/>
      </p:nvGrpSpPr>
      <p:grpSpPr>
        <a:xfrm>
          <a:off x="0" y="0"/>
          <a:ext cx="0" cy="0"/>
          <a:chOff x="0" y="0"/>
          <a:chExt cx="0" cy="0"/>
        </a:xfrm>
      </p:grpSpPr>
      <p:sp>
        <p:nvSpPr>
          <p:cNvPr id="7" name="Title 1">
            <a:extLst>
              <a:ext uri="{FF2B5EF4-FFF2-40B4-BE49-F238E27FC236}">
                <a16:creationId xmlns:a16="http://schemas.microsoft.com/office/drawing/2014/main" id="{EB1A1109-440B-49E6-E93D-822FD2CDCD81}"/>
              </a:ext>
            </a:extLst>
          </p:cNvPr>
          <p:cNvSpPr txBox="1">
            <a:spLocks/>
          </p:cNvSpPr>
          <p:nvPr/>
        </p:nvSpPr>
        <p:spPr>
          <a:xfrm>
            <a:off x="3810000" y="378800"/>
            <a:ext cx="1955250" cy="396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Satisfy" panose="020B0604020202020204" charset="0"/>
              </a:rPr>
              <a:t>Results:</a:t>
            </a:r>
            <a:endParaRPr lang="en-IL" sz="3200" dirty="0">
              <a:latin typeface="Satisfy"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Motivation</a:t>
            </a:r>
            <a:endParaRPr dirty="0"/>
          </a:p>
        </p:txBody>
      </p:sp>
      <p:sp>
        <p:nvSpPr>
          <p:cNvPr id="100" name="Google Shape;100;p17"/>
          <p:cNvSpPr txBox="1">
            <a:spLocks noGrp="1"/>
          </p:cNvSpPr>
          <p:nvPr>
            <p:ph type="body" idx="1"/>
          </p:nvPr>
        </p:nvSpPr>
        <p:spPr>
          <a:xfrm>
            <a:off x="1017605" y="1114537"/>
            <a:ext cx="6934805" cy="3016248"/>
          </a:xfrm>
          <a:prstGeom prst="rect">
            <a:avLst/>
          </a:prstGeom>
        </p:spPr>
        <p:txBody>
          <a:bodyPr spcFirstLastPara="1" wrap="square" lIns="0" tIns="0" rIns="0" bIns="0" anchor="t" anchorCtr="0">
            <a:noAutofit/>
          </a:bodyPr>
          <a:lstStyle/>
          <a:p>
            <a:pPr marL="76200" indent="0">
              <a:buNone/>
            </a:pPr>
            <a:r>
              <a:rPr lang="en-IL" altLang="en-IL" sz="1200" b="1" dirty="0"/>
              <a:t>Up to 40% of food in the U.S. goes uneaten annually.</a:t>
            </a:r>
            <a:endParaRPr lang="en-US" sz="1200" b="1" dirty="0"/>
          </a:p>
          <a:p>
            <a:pPr>
              <a:buFont typeface="Arial" panose="020B0604020202020204" pitchFamily="34" charset="0"/>
              <a:buChar char="•"/>
            </a:pPr>
            <a:r>
              <a:rPr lang="en-US" sz="1200" b="1" dirty="0"/>
              <a:t>Environmental Benefits</a:t>
            </a:r>
            <a:endParaRPr lang="en-US" sz="1200" dirty="0"/>
          </a:p>
          <a:p>
            <a:pPr marL="742950" lvl="1" indent="-285750">
              <a:buFont typeface="Arial" panose="020B0604020202020204" pitchFamily="34" charset="0"/>
              <a:buChar char="•"/>
            </a:pPr>
            <a:r>
              <a:rPr lang="en-US" sz="1200" b="1" dirty="0"/>
              <a:t>Waste Reduction:</a:t>
            </a:r>
            <a:r>
              <a:rPr lang="en-US" sz="1200" dirty="0"/>
              <a:t> Less food ending up in landfills.</a:t>
            </a:r>
          </a:p>
          <a:p>
            <a:pPr marL="742950" lvl="1" indent="-285750">
              <a:buFont typeface="Arial" panose="020B0604020202020204" pitchFamily="34" charset="0"/>
              <a:buChar char="•"/>
            </a:pPr>
            <a:r>
              <a:rPr lang="en-US" sz="1200" b="1" dirty="0"/>
              <a:t>Resource Conservation:</a:t>
            </a:r>
            <a:r>
              <a:rPr lang="en-US" sz="1200" dirty="0"/>
              <a:t> Saving water and energy used in food production.</a:t>
            </a:r>
          </a:p>
          <a:p>
            <a:pPr>
              <a:buFont typeface="Arial" panose="020B0604020202020204" pitchFamily="34" charset="0"/>
              <a:buChar char="•"/>
            </a:pPr>
            <a:r>
              <a:rPr lang="en-US" sz="1200" b="1" dirty="0"/>
              <a:t>Economic Benefits</a:t>
            </a:r>
            <a:endParaRPr lang="en-US" sz="1200" dirty="0"/>
          </a:p>
          <a:p>
            <a:pPr marL="742950" lvl="1" indent="-285750">
              <a:buFont typeface="Arial" panose="020B0604020202020204" pitchFamily="34" charset="0"/>
              <a:buChar char="•"/>
            </a:pPr>
            <a:r>
              <a:rPr lang="en-US" sz="1200" b="1" dirty="0"/>
              <a:t>Cost Savings:</a:t>
            </a:r>
            <a:r>
              <a:rPr lang="en-US" sz="1200" dirty="0"/>
              <a:t> Reduce expenses related to food purchasing and disposal.</a:t>
            </a:r>
          </a:p>
          <a:p>
            <a:pPr marL="742950" lvl="1" indent="-285750">
              <a:buFont typeface="Arial" panose="020B0604020202020204" pitchFamily="34" charset="0"/>
              <a:buChar char="•"/>
            </a:pPr>
            <a:r>
              <a:rPr lang="en-US" sz="1200" b="1" dirty="0"/>
              <a:t>Efficiency:</a:t>
            </a:r>
            <a:r>
              <a:rPr lang="en-US" sz="1200" dirty="0"/>
              <a:t> Better inventory management leads to operational savings.</a:t>
            </a:r>
          </a:p>
          <a:p>
            <a:pPr>
              <a:buFont typeface="Arial" panose="020B0604020202020204" pitchFamily="34" charset="0"/>
              <a:buChar char="•"/>
            </a:pPr>
            <a:r>
              <a:rPr lang="en-US" sz="1200" b="1" dirty="0"/>
              <a:t>Societal Contribution</a:t>
            </a:r>
            <a:endParaRPr lang="en-US" sz="1200" dirty="0"/>
          </a:p>
          <a:p>
            <a:pPr marL="742950" lvl="1" indent="-285750">
              <a:buFont typeface="Arial" panose="020B0604020202020204" pitchFamily="34" charset="0"/>
              <a:buChar char="•"/>
            </a:pPr>
            <a:r>
              <a:rPr lang="en-US" sz="1200" b="1" dirty="0"/>
              <a:t>Sustainability:</a:t>
            </a:r>
            <a:r>
              <a:rPr lang="en-US" sz="1200" dirty="0"/>
              <a:t> Promotes responsible consumption practices.</a:t>
            </a:r>
          </a:p>
          <a:p>
            <a:pPr marL="742950" lvl="1" indent="-285750">
              <a:buFont typeface="Arial" panose="020B0604020202020204" pitchFamily="34" charset="0"/>
              <a:buChar char="•"/>
            </a:pPr>
            <a:r>
              <a:rPr lang="en-US" sz="1200" b="1" dirty="0"/>
              <a:t>Practical Applications:</a:t>
            </a:r>
            <a:r>
              <a:rPr lang="en-US" sz="1200" dirty="0"/>
              <a:t> Useful for households and commercial kitchens alike.</a:t>
            </a:r>
          </a:p>
        </p:txBody>
      </p:sp>
      <p:sp>
        <p:nvSpPr>
          <p:cNvPr id="101" name="Google Shape;101;p17"/>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sz="3200" dirty="0">
                <a:latin typeface="Satisfy" panose="020B0604020202020204" charset="0"/>
              </a:rPr>
              <a:t>Future Work :</a:t>
            </a:r>
            <a:endParaRPr lang="en-IL" sz="3200" dirty="0">
              <a:latin typeface="Satisfy" panose="020B0604020202020204" charset="0"/>
            </a:endParaRPr>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6" name="Rectangle 1">
            <a:extLst>
              <a:ext uri="{FF2B5EF4-FFF2-40B4-BE49-F238E27FC236}">
                <a16:creationId xmlns:a16="http://schemas.microsoft.com/office/drawing/2014/main" id="{616F030E-9523-012E-39FD-510E4A5CC76F}"/>
              </a:ext>
            </a:extLst>
          </p:cNvPr>
          <p:cNvSpPr>
            <a:spLocks noGrp="1" noChangeArrowheads="1"/>
          </p:cNvSpPr>
          <p:nvPr>
            <p:ph type="body" idx="1"/>
          </p:nvPr>
        </p:nvSpPr>
        <p:spPr bwMode="auto">
          <a:xfrm>
            <a:off x="1080050" y="1429186"/>
            <a:ext cx="716574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endParaRPr lang="en-IL" altLang="en-IL" sz="1800" dirty="0">
              <a:solidFill>
                <a:schemeClr val="tx1"/>
              </a:solidFill>
              <a:latin typeface="Bellota Text Light" panose="020B0604020202020204" charset="0"/>
              <a:ea typeface="Bellota Text Light" panose="020B0604020202020204" charset="0"/>
              <a:sym typeface="Bellota Text Light"/>
            </a:endParaRP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Expand </a:t>
            </a:r>
            <a:r>
              <a:rPr lang="en-US" altLang="en-IL" sz="1800" dirty="0">
                <a:solidFill>
                  <a:schemeClr val="tx1"/>
                </a:solidFill>
                <a:latin typeface="Bellota Text Light" panose="020B0604020202020204" charset="0"/>
                <a:ea typeface="Bellota Text Light" panose="020B0604020202020204" charset="0"/>
                <a:sym typeface="Bellota Text Light"/>
              </a:rPr>
              <a:t>the </a:t>
            </a:r>
            <a:r>
              <a:rPr lang="en-IL" altLang="en-IL" sz="1800" dirty="0">
                <a:solidFill>
                  <a:schemeClr val="tx1"/>
                </a:solidFill>
                <a:latin typeface="Bellota Text Light" panose="020B0604020202020204" charset="0"/>
                <a:ea typeface="Bellota Text Light" panose="020B0604020202020204" charset="0"/>
                <a:sym typeface="Bellota Text Light"/>
              </a:rPr>
              <a:t>dataset to include more detailed nutritional information </a:t>
            </a: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Implement constraints for dietary restrictions </a:t>
            </a: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Optimize for additional factors (e.g., cost, environmental impact) </a:t>
            </a:r>
            <a:endParaRPr lang="en-US" altLang="en-IL" sz="1800" dirty="0">
              <a:solidFill>
                <a:schemeClr val="tx1"/>
              </a:solidFill>
              <a:latin typeface="Bellota Text Light" panose="020B0604020202020204" charset="0"/>
              <a:ea typeface="Bellota Text Light" panose="020B0604020202020204" charset="0"/>
              <a:sym typeface="Bellota Text Light"/>
            </a:endParaRP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US" altLang="en-IL" sz="1800" dirty="0">
                <a:solidFill>
                  <a:schemeClr val="tx1"/>
                </a:solidFill>
                <a:latin typeface="Bellota Text Light" panose="020B0604020202020204" charset="0"/>
                <a:ea typeface="Bellota Text Light" panose="020B0604020202020204" charset="0"/>
                <a:sym typeface="Bellota Text Light"/>
              </a:rPr>
              <a:t>Allow misspelling of product inputs.</a:t>
            </a:r>
            <a:endParaRPr lang="en-IL" altLang="en-IL" sz="1800" dirty="0">
              <a:solidFill>
                <a:schemeClr val="tx1"/>
              </a:solidFill>
              <a:latin typeface="Bellota Text Light" panose="020B0604020202020204" charset="0"/>
              <a:ea typeface="Bellota Text Light" panose="020B0604020202020204" charset="0"/>
              <a:sym typeface="Bellota Text Light"/>
            </a:endParaRPr>
          </a:p>
        </p:txBody>
      </p:sp>
    </p:spTree>
    <p:extLst>
      <p:ext uri="{BB962C8B-B14F-4D97-AF65-F5344CB8AC3E}">
        <p14:creationId xmlns:p14="http://schemas.microsoft.com/office/powerpoint/2010/main" val="1496590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sz="3200" dirty="0">
                <a:latin typeface="Satisfy" panose="020B0604020202020204" charset="0"/>
              </a:rPr>
              <a:t>Conclusion:</a:t>
            </a:r>
            <a:endParaRPr lang="en-IL" sz="3200" dirty="0">
              <a:latin typeface="Satisfy" panose="020B0604020202020204" charset="0"/>
            </a:endParaRPr>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6" name="Rectangle 1">
            <a:extLst>
              <a:ext uri="{FF2B5EF4-FFF2-40B4-BE49-F238E27FC236}">
                <a16:creationId xmlns:a16="http://schemas.microsoft.com/office/drawing/2014/main" id="{616F030E-9523-012E-39FD-510E4A5CC76F}"/>
              </a:ext>
            </a:extLst>
          </p:cNvPr>
          <p:cNvSpPr>
            <a:spLocks noGrp="1" noChangeArrowheads="1"/>
          </p:cNvSpPr>
          <p:nvPr>
            <p:ph type="body" idx="1"/>
          </p:nvPr>
        </p:nvSpPr>
        <p:spPr bwMode="auto">
          <a:xfrm>
            <a:off x="1080050" y="1429186"/>
            <a:ext cx="716574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endParaRPr lang="en-IL" altLang="en-IL" sz="1800" dirty="0">
              <a:solidFill>
                <a:schemeClr val="tx1"/>
              </a:solidFill>
              <a:latin typeface="Bellota Text Light" panose="020B0604020202020204" charset="0"/>
              <a:ea typeface="Bellota Text Light" panose="020B0604020202020204" charset="0"/>
              <a:sym typeface="Bellota Text Light"/>
            </a:endParaRP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Expand </a:t>
            </a:r>
            <a:r>
              <a:rPr lang="en-US" altLang="en-IL" sz="1800" dirty="0">
                <a:solidFill>
                  <a:schemeClr val="tx1"/>
                </a:solidFill>
                <a:latin typeface="Bellota Text Light" panose="020B0604020202020204" charset="0"/>
                <a:ea typeface="Bellota Text Light" panose="020B0604020202020204" charset="0"/>
                <a:sym typeface="Bellota Text Light"/>
              </a:rPr>
              <a:t>the </a:t>
            </a:r>
            <a:r>
              <a:rPr lang="en-IL" altLang="en-IL" sz="1800" dirty="0">
                <a:solidFill>
                  <a:schemeClr val="tx1"/>
                </a:solidFill>
                <a:latin typeface="Bellota Text Light" panose="020B0604020202020204" charset="0"/>
                <a:ea typeface="Bellota Text Light" panose="020B0604020202020204" charset="0"/>
                <a:sym typeface="Bellota Text Light"/>
              </a:rPr>
              <a:t>dataset to include more detailed nutritional information </a:t>
            </a: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Implement constraints for dietary restrictions </a:t>
            </a: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Optimize for additional factors (e.g., cost, environmental impact) </a:t>
            </a:r>
            <a:endParaRPr lang="en-US" altLang="en-IL" sz="1800" dirty="0">
              <a:solidFill>
                <a:schemeClr val="tx1"/>
              </a:solidFill>
              <a:latin typeface="Bellota Text Light" panose="020B0604020202020204" charset="0"/>
              <a:ea typeface="Bellota Text Light" panose="020B0604020202020204" charset="0"/>
              <a:sym typeface="Bellota Text Light"/>
            </a:endParaRP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US" altLang="en-IL" sz="1800" dirty="0">
                <a:solidFill>
                  <a:schemeClr val="tx1"/>
                </a:solidFill>
                <a:latin typeface="Bellota Text Light" panose="020B0604020202020204" charset="0"/>
                <a:ea typeface="Bellota Text Light" panose="020B0604020202020204" charset="0"/>
                <a:sym typeface="Bellota Text Light"/>
              </a:rPr>
              <a:t>Allow misspelling of product inputs.</a:t>
            </a:r>
            <a:endParaRPr lang="en-IL" altLang="en-IL" sz="1800" dirty="0">
              <a:solidFill>
                <a:schemeClr val="tx1"/>
              </a:solidFill>
              <a:latin typeface="Bellota Text Light" panose="020B0604020202020204" charset="0"/>
              <a:ea typeface="Bellota Text Light" panose="020B0604020202020204" charset="0"/>
              <a:sym typeface="Bellota Text Light"/>
            </a:endParaRPr>
          </a:p>
        </p:txBody>
      </p:sp>
    </p:spTree>
    <p:extLst>
      <p:ext uri="{BB962C8B-B14F-4D97-AF65-F5344CB8AC3E}">
        <p14:creationId xmlns:p14="http://schemas.microsoft.com/office/powerpoint/2010/main" val="1795205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142" name="Google Shape;142;p22"/>
          <p:cNvSpPr txBox="1">
            <a:spLocks/>
          </p:cNvSpPr>
          <p:nvPr/>
        </p:nvSpPr>
        <p:spPr>
          <a:xfrm>
            <a:off x="3797300" y="1881750"/>
            <a:ext cx="3225800" cy="138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1pPr>
            <a:lvl2pPr marR="0" lvl="1"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2pPr>
            <a:lvl3pPr marR="0" lvl="2"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3pPr>
            <a:lvl4pPr marR="0" lvl="3"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4pPr>
            <a:lvl5pPr marR="0" lvl="4"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5pPr>
            <a:lvl6pPr marR="0" lvl="5"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6pPr>
            <a:lvl7pPr marR="0" lvl="6"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7pPr>
            <a:lvl8pPr marR="0" lvl="7"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8pPr>
            <a:lvl9pPr marR="0" lvl="8"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9pPr>
          </a:lstStyle>
          <a:p>
            <a:pPr algn="l"/>
            <a:r>
              <a:rPr lang="en-US">
                <a:solidFill>
                  <a:schemeClr val="tx2"/>
                </a:solidFill>
              </a:rPr>
              <a:t>Thank you!</a:t>
            </a:r>
            <a:endParaRPr lang="en-US" dirty="0">
              <a:solidFill>
                <a:schemeClr val="tx2"/>
              </a:solidFill>
            </a:endParaRPr>
          </a:p>
        </p:txBody>
      </p:sp>
    </p:spTree>
    <p:extLst>
      <p:ext uri="{BB962C8B-B14F-4D97-AF65-F5344CB8AC3E}">
        <p14:creationId xmlns:p14="http://schemas.microsoft.com/office/powerpoint/2010/main" val="412196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ctrTitle" idx="4294967295"/>
          </p:nvPr>
        </p:nvSpPr>
        <p:spPr>
          <a:xfrm>
            <a:off x="1498200" y="1811950"/>
            <a:ext cx="61476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t>Big concept</a:t>
            </a:r>
            <a:endParaRPr sz="6000" dirty="0"/>
          </a:p>
        </p:txBody>
      </p:sp>
      <p:sp>
        <p:nvSpPr>
          <p:cNvPr id="107" name="Google Shape;107;p18"/>
          <p:cNvSpPr txBox="1">
            <a:spLocks noGrp="1"/>
          </p:cNvSpPr>
          <p:nvPr>
            <p:ph type="subTitle" idx="4294967295"/>
          </p:nvPr>
        </p:nvSpPr>
        <p:spPr>
          <a:xfrm>
            <a:off x="1498200" y="3182952"/>
            <a:ext cx="6147600" cy="784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000"/>
              <a:t>Bring the attention of your audience over a key concept using icons or illustrations</a:t>
            </a:r>
            <a:endParaRPr sz="2000"/>
          </a:p>
        </p:txBody>
      </p:sp>
      <p:sp>
        <p:nvSpPr>
          <p:cNvPr id="110" name="Google Shape;110;p18"/>
          <p:cNvSpPr/>
          <p:nvPr/>
        </p:nvSpPr>
        <p:spPr>
          <a:xfrm>
            <a:off x="4301783" y="418400"/>
            <a:ext cx="358654" cy="34852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1" name="Google Shape;111;p18"/>
          <p:cNvSpPr/>
          <p:nvPr/>
        </p:nvSpPr>
        <p:spPr>
          <a:xfrm rot="2487216">
            <a:off x="4071131" y="1999825"/>
            <a:ext cx="255164" cy="24795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2" name="Google Shape;112;p1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Our process is easy</a:t>
            </a:r>
            <a:endParaRPr/>
          </a:p>
        </p:txBody>
      </p:sp>
      <p:sp>
        <p:nvSpPr>
          <p:cNvPr id="208" name="Google Shape;208;p2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09" name="Google Shape;209;p28"/>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dk1"/>
                </a:solidFill>
                <a:latin typeface="Bellota Text"/>
                <a:ea typeface="Bellota Text"/>
                <a:cs typeface="Bellota Text"/>
                <a:sym typeface="Bellota Text"/>
              </a:rPr>
              <a:t>Vestibulum congue tempus</a:t>
            </a:r>
            <a:endParaRPr sz="1200" b="1" dirty="0">
              <a:solidFill>
                <a:schemeClr val="dk1"/>
              </a:solidFill>
              <a:latin typeface="Bellota Text"/>
              <a:ea typeface="Bellota Text"/>
              <a:cs typeface="Bellota Text"/>
              <a:sym typeface="Bellota Text"/>
            </a:endParaRPr>
          </a:p>
          <a:p>
            <a:pPr marL="0" lvl="0" indent="0" algn="r" rtl="0">
              <a:spcBef>
                <a:spcPts val="0"/>
              </a:spcBef>
              <a:spcAft>
                <a:spcPts val="0"/>
              </a:spcAft>
              <a:buNone/>
            </a:pPr>
            <a:endParaRPr sz="800" b="1" dirty="0">
              <a:solidFill>
                <a:schemeClr val="dk1"/>
              </a:solidFill>
              <a:latin typeface="Bellota Text"/>
              <a:ea typeface="Bellota Text"/>
              <a:cs typeface="Bellota Text"/>
              <a:sym typeface="Bellota Text"/>
            </a:endParaRPr>
          </a:p>
          <a:p>
            <a:pPr marL="0" lvl="0" indent="0" algn="r" rtl="0">
              <a:spcBef>
                <a:spcPts val="0"/>
              </a:spcBef>
              <a:spcAft>
                <a:spcPts val="1600"/>
              </a:spcAft>
              <a:buNone/>
            </a:pPr>
            <a:r>
              <a:rPr lang="en" sz="800" dirty="0">
                <a:solidFill>
                  <a:schemeClr val="dk1"/>
                </a:solidFill>
                <a:latin typeface="Bellota Text"/>
                <a:ea typeface="Bellota Text"/>
                <a:cs typeface="Bellota Text"/>
                <a:sym typeface="Bellota Text"/>
              </a:rPr>
              <a:t>Lorem ipsum dolor sit amet, consectetur adipiscing elit, sed do eiusmod tempor. Donec facilisis lacus eget mauris.</a:t>
            </a:r>
            <a:endParaRPr sz="800" b="1" dirty="0">
              <a:solidFill>
                <a:schemeClr val="dk1"/>
              </a:solidFill>
              <a:latin typeface="Bellota Text"/>
              <a:ea typeface="Bellota Text"/>
              <a:cs typeface="Bellota Text"/>
              <a:sym typeface="Bellota Text"/>
            </a:endParaRPr>
          </a:p>
        </p:txBody>
      </p:sp>
      <p:cxnSp>
        <p:nvCxnSpPr>
          <p:cNvPr id="210" name="Google Shape;210;p28"/>
          <p:cNvCxnSpPr/>
          <p:nvPr/>
        </p:nvCxnSpPr>
        <p:spPr>
          <a:xfrm rot="10800000">
            <a:off x="2642038" y="2647950"/>
            <a:ext cx="633600" cy="0"/>
          </a:xfrm>
          <a:prstGeom prst="straightConnector1">
            <a:avLst/>
          </a:prstGeom>
          <a:noFill/>
          <a:ln w="9525" cap="flat" cmpd="sng">
            <a:solidFill>
              <a:schemeClr val="accent1"/>
            </a:solidFill>
            <a:prstDash val="solid"/>
            <a:round/>
            <a:headEnd type="none" w="sm" len="sm"/>
            <a:tailEnd type="oval" w="med" len="med"/>
          </a:ln>
        </p:spPr>
      </p:cxnSp>
      <p:sp>
        <p:nvSpPr>
          <p:cNvPr id="211" name="Google Shape;211;p28"/>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Bellota Text"/>
                <a:ea typeface="Bellota Text"/>
                <a:cs typeface="Bellota Text"/>
                <a:sym typeface="Bellota Text"/>
              </a:rPr>
              <a:t>Vestibulum congue tempus</a:t>
            </a:r>
            <a:endParaRPr sz="1200" b="1">
              <a:solidFill>
                <a:schemeClr val="dk1"/>
              </a:solidFill>
              <a:latin typeface="Bellota Text"/>
              <a:ea typeface="Bellota Text"/>
              <a:cs typeface="Bellota Text"/>
              <a:sym typeface="Bellota Text"/>
            </a:endParaRPr>
          </a:p>
          <a:p>
            <a:pPr marL="0" lvl="0" indent="0" algn="l" rtl="0">
              <a:spcBef>
                <a:spcPts val="0"/>
              </a:spcBef>
              <a:spcAft>
                <a:spcPts val="0"/>
              </a:spcAft>
              <a:buNone/>
            </a:pPr>
            <a:endParaRPr sz="800" b="1">
              <a:solidFill>
                <a:schemeClr val="dk1"/>
              </a:solidFill>
              <a:latin typeface="Bellota Text"/>
              <a:ea typeface="Bellota Text"/>
              <a:cs typeface="Bellota Text"/>
              <a:sym typeface="Bellota Text"/>
            </a:endParaRPr>
          </a:p>
          <a:p>
            <a:pPr marL="0" lvl="0" indent="0" algn="l" rtl="0">
              <a:spcBef>
                <a:spcPts val="0"/>
              </a:spcBef>
              <a:spcAft>
                <a:spcPts val="1600"/>
              </a:spcAft>
              <a:buNone/>
            </a:pPr>
            <a:r>
              <a:rPr lang="en" sz="800">
                <a:solidFill>
                  <a:schemeClr val="dk1"/>
                </a:solidFill>
                <a:latin typeface="Bellota Text"/>
                <a:ea typeface="Bellota Text"/>
                <a:cs typeface="Bellota Text"/>
                <a:sym typeface="Bellota Text"/>
              </a:rPr>
              <a:t>Lorem ipsum dolor sit amet, consectetur adipiscing elit, sed do eiusmod tempor. Donec facilisis lacus eget mauris.</a:t>
            </a:r>
            <a:endParaRPr sz="800" b="1">
              <a:solidFill>
                <a:schemeClr val="dk1"/>
              </a:solidFill>
              <a:latin typeface="Bellota Text"/>
              <a:ea typeface="Bellota Text"/>
              <a:cs typeface="Bellota Text"/>
              <a:sym typeface="Bellota Text"/>
            </a:endParaRPr>
          </a:p>
        </p:txBody>
      </p:sp>
      <p:cxnSp>
        <p:nvCxnSpPr>
          <p:cNvPr id="212" name="Google Shape;212;p28"/>
          <p:cNvCxnSpPr/>
          <p:nvPr/>
        </p:nvCxnSpPr>
        <p:spPr>
          <a:xfrm>
            <a:off x="5209838" y="1705200"/>
            <a:ext cx="1286700" cy="0"/>
          </a:xfrm>
          <a:prstGeom prst="straightConnector1">
            <a:avLst/>
          </a:prstGeom>
          <a:noFill/>
          <a:ln w="9525" cap="flat" cmpd="sng">
            <a:solidFill>
              <a:schemeClr val="accent5"/>
            </a:solidFill>
            <a:prstDash val="solid"/>
            <a:round/>
            <a:headEnd type="none" w="sm" len="sm"/>
            <a:tailEnd type="oval" w="med" len="med"/>
          </a:ln>
        </p:spPr>
      </p:cxnSp>
      <p:sp>
        <p:nvSpPr>
          <p:cNvPr id="213" name="Google Shape;213;p28"/>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Bellota Text"/>
                <a:ea typeface="Bellota Text"/>
                <a:cs typeface="Bellota Text"/>
                <a:sym typeface="Bellota Text"/>
              </a:rPr>
              <a:t>Vestibulum congue tempus</a:t>
            </a:r>
            <a:endParaRPr sz="1200" b="1">
              <a:solidFill>
                <a:schemeClr val="dk1"/>
              </a:solidFill>
              <a:latin typeface="Bellota Text"/>
              <a:ea typeface="Bellota Text"/>
              <a:cs typeface="Bellota Text"/>
              <a:sym typeface="Bellota Text"/>
            </a:endParaRPr>
          </a:p>
          <a:p>
            <a:pPr marL="0" lvl="0" indent="0" algn="l" rtl="0">
              <a:spcBef>
                <a:spcPts val="0"/>
              </a:spcBef>
              <a:spcAft>
                <a:spcPts val="0"/>
              </a:spcAft>
              <a:buNone/>
            </a:pPr>
            <a:endParaRPr sz="800" b="1">
              <a:solidFill>
                <a:schemeClr val="dk1"/>
              </a:solidFill>
              <a:latin typeface="Bellota Text"/>
              <a:ea typeface="Bellota Text"/>
              <a:cs typeface="Bellota Text"/>
              <a:sym typeface="Bellota Text"/>
            </a:endParaRPr>
          </a:p>
          <a:p>
            <a:pPr marL="0" lvl="0" indent="0" algn="l" rtl="0">
              <a:spcBef>
                <a:spcPts val="0"/>
              </a:spcBef>
              <a:spcAft>
                <a:spcPts val="1600"/>
              </a:spcAft>
              <a:buNone/>
            </a:pPr>
            <a:r>
              <a:rPr lang="en" sz="800">
                <a:solidFill>
                  <a:schemeClr val="dk1"/>
                </a:solidFill>
                <a:latin typeface="Bellota Text"/>
                <a:ea typeface="Bellota Text"/>
                <a:cs typeface="Bellota Text"/>
                <a:sym typeface="Bellota Text"/>
              </a:rPr>
              <a:t>Lorem ipsum dolor sit amet, consectetur adipiscing elit, sed do eiusmod tempor. Donec facilisis lacus eget mauris.</a:t>
            </a:r>
            <a:endParaRPr sz="800" b="1">
              <a:solidFill>
                <a:schemeClr val="dk1"/>
              </a:solidFill>
              <a:latin typeface="Bellota Text"/>
              <a:ea typeface="Bellota Text"/>
              <a:cs typeface="Bellota Text"/>
              <a:sym typeface="Bellota Text"/>
            </a:endParaRPr>
          </a:p>
        </p:txBody>
      </p:sp>
      <p:cxnSp>
        <p:nvCxnSpPr>
          <p:cNvPr id="214" name="Google Shape;214;p28"/>
          <p:cNvCxnSpPr/>
          <p:nvPr/>
        </p:nvCxnSpPr>
        <p:spPr>
          <a:xfrm>
            <a:off x="5209838" y="3648300"/>
            <a:ext cx="1286700" cy="0"/>
          </a:xfrm>
          <a:prstGeom prst="straightConnector1">
            <a:avLst/>
          </a:prstGeom>
          <a:noFill/>
          <a:ln w="9525" cap="flat" cmpd="sng">
            <a:solidFill>
              <a:schemeClr val="accent4"/>
            </a:solidFill>
            <a:prstDash val="solid"/>
            <a:round/>
            <a:headEnd type="none" w="sm" len="sm"/>
            <a:tailEnd type="oval" w="med" len="med"/>
          </a:ln>
        </p:spPr>
      </p:cxnSp>
      <p:sp>
        <p:nvSpPr>
          <p:cNvPr id="215" name="Google Shape;215;p28"/>
          <p:cNvSpPr/>
          <p:nvPr/>
        </p:nvSpPr>
        <p:spPr>
          <a:xfrm rot="3600185">
            <a:off x="3169983" y="1236631"/>
            <a:ext cx="2774659" cy="2774659"/>
          </a:xfrm>
          <a:prstGeom prst="blockArc">
            <a:avLst>
              <a:gd name="adj1" fmla="val 12622480"/>
              <a:gd name="adj2" fmla="val 19781569"/>
              <a:gd name="adj3" fmla="val 2077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rot="10800000">
            <a:off x="3183490" y="1215349"/>
            <a:ext cx="2774700" cy="2774700"/>
          </a:xfrm>
          <a:prstGeom prst="blockArc">
            <a:avLst>
              <a:gd name="adj1" fmla="val 12622480"/>
              <a:gd name="adj2" fmla="val 19662822"/>
              <a:gd name="adj3" fmla="val 2072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rot="-3600185">
            <a:off x="3194618" y="1236234"/>
            <a:ext cx="2774659" cy="2774659"/>
          </a:xfrm>
          <a:prstGeom prst="blockArc">
            <a:avLst>
              <a:gd name="adj1" fmla="val 12622480"/>
              <a:gd name="adj2" fmla="val 19703271"/>
              <a:gd name="adj3" fmla="val 2085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8"/>
          <p:cNvGrpSpPr/>
          <p:nvPr/>
        </p:nvGrpSpPr>
        <p:grpSpPr>
          <a:xfrm rot="-7200165">
            <a:off x="3337679" y="2878905"/>
            <a:ext cx="585011" cy="585536"/>
            <a:chOff x="1967628" y="812211"/>
            <a:chExt cx="588000" cy="588000"/>
          </a:xfrm>
        </p:grpSpPr>
        <p:sp>
          <p:nvSpPr>
            <p:cNvPr id="219" name="Google Shape;219;p28"/>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8"/>
          <p:cNvGrpSpPr/>
          <p:nvPr/>
        </p:nvGrpSpPr>
        <p:grpSpPr>
          <a:xfrm>
            <a:off x="4264097" y="1232451"/>
            <a:ext cx="585001" cy="585530"/>
            <a:chOff x="1970048" y="811613"/>
            <a:chExt cx="588000" cy="588000"/>
          </a:xfrm>
        </p:grpSpPr>
        <p:sp>
          <p:nvSpPr>
            <p:cNvPr id="222" name="Google Shape;222;p28"/>
            <p:cNvSpPr/>
            <p:nvPr/>
          </p:nvSpPr>
          <p:spPr>
            <a:xfrm rot="39023">
              <a:off x="1973329" y="814894"/>
              <a:ext cx="581437" cy="581437"/>
            </a:xfrm>
            <a:prstGeom prst="pie">
              <a:avLst>
                <a:gd name="adj1" fmla="val 6190354"/>
                <a:gd name="adj2" fmla="val 14996165"/>
              </a:avLst>
            </a:prstGeom>
            <a:solidFill>
              <a:schemeClr val="accent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rot="10800000">
              <a:off x="1973295" y="814927"/>
              <a:ext cx="581400" cy="581400"/>
            </a:xfrm>
            <a:prstGeom prst="pie">
              <a:avLst>
                <a:gd name="adj1" fmla="val 4028252"/>
                <a:gd name="adj2" fmla="val 1718367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8"/>
          <p:cNvGrpSpPr/>
          <p:nvPr/>
        </p:nvGrpSpPr>
        <p:grpSpPr>
          <a:xfrm rot="7200165">
            <a:off x="5229930" y="2856836"/>
            <a:ext cx="585011" cy="585536"/>
            <a:chOff x="1977085" y="811649"/>
            <a:chExt cx="588000" cy="588000"/>
          </a:xfrm>
        </p:grpSpPr>
        <p:sp>
          <p:nvSpPr>
            <p:cNvPr id="225" name="Google Shape;225;p28"/>
            <p:cNvSpPr/>
            <p:nvPr/>
          </p:nvSpPr>
          <p:spPr>
            <a:xfrm rot="39023">
              <a:off x="1980366" y="814930"/>
              <a:ext cx="581437" cy="581437"/>
            </a:xfrm>
            <a:prstGeom prst="pie">
              <a:avLst>
                <a:gd name="adj1" fmla="val 6190354"/>
                <a:gd name="adj2" fmla="val 14996165"/>
              </a:avLst>
            </a:prstGeom>
            <a:solidFill>
              <a:schemeClr val="accent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rot="10800000">
              <a:off x="1980332" y="814963"/>
              <a:ext cx="581400" cy="581400"/>
            </a:xfrm>
            <a:prstGeom prst="pie">
              <a:avLst>
                <a:gd name="adj1" fmla="val 4028252"/>
                <a:gd name="adj2" fmla="val 1718367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8"/>
          <p:cNvSpPr txBox="1"/>
          <p:nvPr/>
        </p:nvSpPr>
        <p:spPr>
          <a:xfrm>
            <a:off x="4334550" y="13074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Satisfy"/>
                <a:ea typeface="Satisfy"/>
                <a:cs typeface="Satisfy"/>
                <a:sym typeface="Satisfy"/>
              </a:rPr>
              <a:t>03 </a:t>
            </a:r>
            <a:endParaRPr sz="1600" b="1">
              <a:solidFill>
                <a:srgbClr val="FFFFFF"/>
              </a:solidFill>
              <a:latin typeface="Satisfy"/>
              <a:ea typeface="Satisfy"/>
              <a:cs typeface="Satisfy"/>
              <a:sym typeface="Satisfy"/>
            </a:endParaRPr>
          </a:p>
        </p:txBody>
      </p:sp>
      <p:sp>
        <p:nvSpPr>
          <p:cNvPr id="228" name="Google Shape;228;p28"/>
          <p:cNvSpPr txBox="1"/>
          <p:nvPr/>
        </p:nvSpPr>
        <p:spPr>
          <a:xfrm>
            <a:off x="3375648" y="29395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Satisfy"/>
                <a:ea typeface="Satisfy"/>
                <a:cs typeface="Satisfy"/>
                <a:sym typeface="Satisfy"/>
              </a:rPr>
              <a:t>01 </a:t>
            </a:r>
            <a:endParaRPr sz="1600" b="1">
              <a:solidFill>
                <a:srgbClr val="FFFFFF"/>
              </a:solidFill>
              <a:latin typeface="Satisfy"/>
              <a:ea typeface="Satisfy"/>
              <a:cs typeface="Satisfy"/>
              <a:sym typeface="Satisfy"/>
            </a:endParaRPr>
          </a:p>
        </p:txBody>
      </p:sp>
      <p:sp>
        <p:nvSpPr>
          <p:cNvPr id="229" name="Google Shape;229;p28"/>
          <p:cNvSpPr txBox="1"/>
          <p:nvPr/>
        </p:nvSpPr>
        <p:spPr>
          <a:xfrm>
            <a:off x="5281877" y="29099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Satisfy"/>
                <a:ea typeface="Satisfy"/>
                <a:cs typeface="Satisfy"/>
                <a:sym typeface="Satisfy"/>
              </a:rPr>
              <a:t>02 </a:t>
            </a:r>
            <a:endParaRPr sz="1600" b="1">
              <a:solidFill>
                <a:srgbClr val="FFFFFF"/>
              </a:solidFill>
              <a:latin typeface="Satisfy"/>
              <a:ea typeface="Satisfy"/>
              <a:cs typeface="Satisfy"/>
              <a:sym typeface="Satisf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sp>
        <p:nvSpPr>
          <p:cNvPr id="421" name="Google Shape;421;p41"/>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SWOT Analysis</a:t>
            </a:r>
            <a:endParaRPr/>
          </a:p>
        </p:txBody>
      </p:sp>
      <p:sp>
        <p:nvSpPr>
          <p:cNvPr id="422" name="Google Shape;422;p41"/>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23" name="Google Shape;423;p41"/>
          <p:cNvSpPr/>
          <p:nvPr/>
        </p:nvSpPr>
        <p:spPr>
          <a:xfrm>
            <a:off x="677800" y="1134650"/>
            <a:ext cx="3823200" cy="1440300"/>
          </a:xfrm>
          <a:prstGeom prst="rect">
            <a:avLst/>
          </a:prstGeom>
          <a:solidFill>
            <a:srgbClr val="9C6E59">
              <a:alpha val="726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Bellota Text"/>
                <a:ea typeface="Bellota Text"/>
                <a:cs typeface="Bellota Text"/>
                <a:sym typeface="Bellota Text"/>
              </a:rPr>
              <a:t>STRENGTHS</a:t>
            </a:r>
            <a:endParaRPr b="1">
              <a:solidFill>
                <a:schemeClr val="dk1"/>
              </a:solidFill>
              <a:latin typeface="Bellota Text"/>
              <a:ea typeface="Bellota Text"/>
              <a:cs typeface="Bellota Text"/>
              <a:sym typeface="Bellota Text"/>
            </a:endParaRPr>
          </a:p>
          <a:p>
            <a:pPr marL="0" lvl="0" indent="0" algn="l" rtl="0">
              <a:spcBef>
                <a:spcPts val="600"/>
              </a:spcBef>
              <a:spcAft>
                <a:spcPts val="600"/>
              </a:spcAft>
              <a:buNone/>
            </a:pPr>
            <a:r>
              <a:rPr lang="en">
                <a:solidFill>
                  <a:schemeClr val="dk1"/>
                </a:solidFill>
                <a:latin typeface="Bellota Text"/>
                <a:ea typeface="Bellota Text"/>
                <a:cs typeface="Bellota Text"/>
                <a:sym typeface="Bellota Text"/>
              </a:rPr>
              <a:t>Blue is the colour of the clear sky and the deep sea</a:t>
            </a:r>
            <a:endParaRPr>
              <a:solidFill>
                <a:schemeClr val="dk1"/>
              </a:solidFill>
              <a:latin typeface="Bellota Text"/>
              <a:ea typeface="Bellota Text"/>
              <a:cs typeface="Bellota Text"/>
              <a:sym typeface="Bellota Text"/>
            </a:endParaRPr>
          </a:p>
        </p:txBody>
      </p:sp>
      <p:sp>
        <p:nvSpPr>
          <p:cNvPr id="424" name="Google Shape;424;p41"/>
          <p:cNvSpPr/>
          <p:nvPr/>
        </p:nvSpPr>
        <p:spPr>
          <a:xfrm>
            <a:off x="4659151" y="1134650"/>
            <a:ext cx="3823200" cy="1440300"/>
          </a:xfrm>
          <a:prstGeom prst="rect">
            <a:avLst/>
          </a:prstGeom>
          <a:solidFill>
            <a:srgbClr val="9C6E59">
              <a:alpha val="726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Bellota Text"/>
                <a:ea typeface="Bellota Text"/>
                <a:cs typeface="Bellota Text"/>
                <a:sym typeface="Bellota Text"/>
              </a:rPr>
              <a:t>WEAKNESSES</a:t>
            </a:r>
            <a:endParaRPr b="1">
              <a:solidFill>
                <a:schemeClr val="dk1"/>
              </a:solidFill>
              <a:latin typeface="Bellota Text"/>
              <a:ea typeface="Bellota Text"/>
              <a:cs typeface="Bellota Text"/>
              <a:sym typeface="Bellota Text"/>
            </a:endParaRPr>
          </a:p>
          <a:p>
            <a:pPr marL="0" lvl="0" indent="0" algn="r" rtl="0">
              <a:spcBef>
                <a:spcPts val="600"/>
              </a:spcBef>
              <a:spcAft>
                <a:spcPts val="600"/>
              </a:spcAft>
              <a:buNone/>
            </a:pPr>
            <a:r>
              <a:rPr lang="en">
                <a:solidFill>
                  <a:schemeClr val="dk1"/>
                </a:solidFill>
                <a:latin typeface="Bellota Text"/>
                <a:ea typeface="Bellota Text"/>
                <a:cs typeface="Bellota Text"/>
                <a:sym typeface="Bellota Text"/>
              </a:rPr>
              <a:t>Yellow is the color of gold, butter and ripe lemons</a:t>
            </a:r>
            <a:endParaRPr>
              <a:solidFill>
                <a:schemeClr val="dk1"/>
              </a:solidFill>
              <a:latin typeface="Bellota Text"/>
              <a:ea typeface="Bellota Text"/>
              <a:cs typeface="Bellota Text"/>
              <a:sym typeface="Bellota Text"/>
            </a:endParaRPr>
          </a:p>
        </p:txBody>
      </p:sp>
      <p:sp>
        <p:nvSpPr>
          <p:cNvPr id="425" name="Google Shape;425;p41"/>
          <p:cNvSpPr/>
          <p:nvPr/>
        </p:nvSpPr>
        <p:spPr>
          <a:xfrm>
            <a:off x="677800" y="2732980"/>
            <a:ext cx="3823200" cy="1440300"/>
          </a:xfrm>
          <a:prstGeom prst="rect">
            <a:avLst/>
          </a:prstGeom>
          <a:solidFill>
            <a:srgbClr val="9C6E59">
              <a:alpha val="726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Bellota Text"/>
              <a:ea typeface="Bellota Text"/>
              <a:cs typeface="Bellota Text"/>
              <a:sym typeface="Bellota Text"/>
            </a:endParaRPr>
          </a:p>
          <a:p>
            <a:pPr marL="0" lvl="0" indent="0" algn="l" rtl="0">
              <a:spcBef>
                <a:spcPts val="600"/>
              </a:spcBef>
              <a:spcAft>
                <a:spcPts val="0"/>
              </a:spcAft>
              <a:buClr>
                <a:schemeClr val="dk1"/>
              </a:buClr>
              <a:buSzPts val="1100"/>
              <a:buFont typeface="Arial"/>
              <a:buNone/>
            </a:pPr>
            <a:r>
              <a:rPr lang="en">
                <a:solidFill>
                  <a:schemeClr val="dk1"/>
                </a:solidFill>
                <a:latin typeface="Bellota Text"/>
                <a:ea typeface="Bellota Text"/>
                <a:cs typeface="Bellota Text"/>
                <a:sym typeface="Bellota Text"/>
              </a:rPr>
              <a:t>Black is the color of ebony and of outer space</a:t>
            </a:r>
            <a:endParaRPr>
              <a:solidFill>
                <a:schemeClr val="dk1"/>
              </a:solidFill>
              <a:latin typeface="Bellota Text"/>
              <a:ea typeface="Bellota Text"/>
              <a:cs typeface="Bellota Text"/>
              <a:sym typeface="Bellota Text"/>
            </a:endParaRPr>
          </a:p>
          <a:p>
            <a:pPr marL="0" lvl="0" indent="0" algn="l" rtl="0">
              <a:spcBef>
                <a:spcPts val="600"/>
              </a:spcBef>
              <a:spcAft>
                <a:spcPts val="600"/>
              </a:spcAft>
              <a:buClr>
                <a:schemeClr val="dk1"/>
              </a:buClr>
              <a:buSzPts val="1100"/>
              <a:buFont typeface="Arial"/>
              <a:buNone/>
            </a:pPr>
            <a:r>
              <a:rPr lang="en" b="1">
                <a:solidFill>
                  <a:schemeClr val="dk1"/>
                </a:solidFill>
                <a:latin typeface="Bellota Text"/>
                <a:ea typeface="Bellota Text"/>
                <a:cs typeface="Bellota Text"/>
                <a:sym typeface="Bellota Text"/>
              </a:rPr>
              <a:t>OPPORTUNITIES</a:t>
            </a:r>
            <a:endParaRPr>
              <a:solidFill>
                <a:schemeClr val="dk1"/>
              </a:solidFill>
              <a:latin typeface="Bellota Text"/>
              <a:ea typeface="Bellota Text"/>
              <a:cs typeface="Bellota Text"/>
              <a:sym typeface="Bellota Text"/>
            </a:endParaRPr>
          </a:p>
        </p:txBody>
      </p:sp>
      <p:sp>
        <p:nvSpPr>
          <p:cNvPr id="426" name="Google Shape;426;p41"/>
          <p:cNvSpPr/>
          <p:nvPr/>
        </p:nvSpPr>
        <p:spPr>
          <a:xfrm>
            <a:off x="4659151" y="2732980"/>
            <a:ext cx="3823200" cy="1440300"/>
          </a:xfrm>
          <a:prstGeom prst="rect">
            <a:avLst/>
          </a:prstGeom>
          <a:solidFill>
            <a:srgbClr val="9C6E59">
              <a:alpha val="726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ellota Text"/>
                <a:ea typeface="Bellota Text"/>
                <a:cs typeface="Bellota Text"/>
                <a:sym typeface="Bellota Text"/>
              </a:rPr>
              <a:t>White is the color of milk and fresh snow</a:t>
            </a:r>
            <a:endParaRPr>
              <a:solidFill>
                <a:schemeClr val="dk1"/>
              </a:solidFill>
              <a:latin typeface="Bellota Text"/>
              <a:ea typeface="Bellota Text"/>
              <a:cs typeface="Bellota Text"/>
              <a:sym typeface="Bellota Text"/>
            </a:endParaRPr>
          </a:p>
          <a:p>
            <a:pPr marL="0" lvl="0" indent="0" algn="r" rtl="0">
              <a:spcBef>
                <a:spcPts val="600"/>
              </a:spcBef>
              <a:spcAft>
                <a:spcPts val="600"/>
              </a:spcAft>
              <a:buNone/>
            </a:pPr>
            <a:r>
              <a:rPr lang="en" b="1">
                <a:solidFill>
                  <a:schemeClr val="dk1"/>
                </a:solidFill>
                <a:latin typeface="Bellota Text"/>
                <a:ea typeface="Bellota Text"/>
                <a:cs typeface="Bellota Text"/>
                <a:sym typeface="Bellota Text"/>
              </a:rPr>
              <a:t>THREATS</a:t>
            </a:r>
            <a:endParaRPr>
              <a:solidFill>
                <a:schemeClr val="dk1"/>
              </a:solidFill>
              <a:latin typeface="Bellota Text"/>
              <a:ea typeface="Bellota Text"/>
              <a:cs typeface="Bellota Text"/>
              <a:sym typeface="Bellota Text"/>
            </a:endParaRPr>
          </a:p>
        </p:txBody>
      </p:sp>
      <p:sp>
        <p:nvSpPr>
          <p:cNvPr id="427" name="Google Shape;427;p41"/>
          <p:cNvSpPr/>
          <p:nvPr/>
        </p:nvSpPr>
        <p:spPr>
          <a:xfrm>
            <a:off x="3403521" y="1475484"/>
            <a:ext cx="2196900" cy="21969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rot="5400000">
            <a:off x="3561960" y="1475484"/>
            <a:ext cx="2196900" cy="21969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rot="10800000">
            <a:off x="3561960" y="1635148"/>
            <a:ext cx="2196900" cy="21969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rot="-5400000">
            <a:off x="3403521" y="1635148"/>
            <a:ext cx="2196900" cy="21969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3909313" y="1933749"/>
            <a:ext cx="328397" cy="546752"/>
          </a:xfrm>
          <a:prstGeom prst="rect">
            <a:avLst/>
          </a:prstGeom>
        </p:spPr>
        <p:txBody>
          <a:bodyPr>
            <a:prstTxWarp prst="textPlain">
              <a:avLst/>
            </a:prstTxWarp>
          </a:bodyPr>
          <a:lstStyle/>
          <a:p>
            <a:pPr lvl="0" algn="ctr"/>
            <a:r>
              <a:rPr b="1" i="0" dirty="0">
                <a:ln>
                  <a:noFill/>
                </a:ln>
                <a:solidFill>
                  <a:schemeClr val="lt1"/>
                </a:solidFill>
                <a:latin typeface="Satisfy"/>
              </a:rPr>
              <a:t>S</a:t>
            </a:r>
          </a:p>
        </p:txBody>
      </p:sp>
      <p:sp>
        <p:nvSpPr>
          <p:cNvPr id="432" name="Google Shape;432;p41"/>
          <p:cNvSpPr/>
          <p:nvPr/>
        </p:nvSpPr>
        <p:spPr>
          <a:xfrm>
            <a:off x="4832433" y="1940765"/>
            <a:ext cx="460317" cy="545630"/>
          </a:xfrm>
          <a:prstGeom prst="rect">
            <a:avLst/>
          </a:prstGeom>
        </p:spPr>
        <p:txBody>
          <a:bodyPr>
            <a:prstTxWarp prst="textPlain">
              <a:avLst/>
            </a:prstTxWarp>
          </a:bodyPr>
          <a:lstStyle/>
          <a:p>
            <a:pPr lvl="0" algn="ctr"/>
            <a:r>
              <a:rPr b="1" i="0">
                <a:ln>
                  <a:noFill/>
                </a:ln>
                <a:solidFill>
                  <a:schemeClr val="lt1"/>
                </a:solidFill>
                <a:latin typeface="Satisfy"/>
              </a:rPr>
              <a:t>W</a:t>
            </a:r>
          </a:p>
        </p:txBody>
      </p:sp>
      <p:sp>
        <p:nvSpPr>
          <p:cNvPr id="433" name="Google Shape;433;p41"/>
          <p:cNvSpPr/>
          <p:nvPr/>
        </p:nvSpPr>
        <p:spPr>
          <a:xfrm>
            <a:off x="3877877" y="2939352"/>
            <a:ext cx="309872" cy="549559"/>
          </a:xfrm>
          <a:prstGeom prst="rect">
            <a:avLst/>
          </a:prstGeom>
        </p:spPr>
        <p:txBody>
          <a:bodyPr>
            <a:prstTxWarp prst="textPlain">
              <a:avLst/>
            </a:prstTxWarp>
          </a:bodyPr>
          <a:lstStyle/>
          <a:p>
            <a:pPr lvl="0" algn="ctr"/>
            <a:r>
              <a:rPr b="1" i="0">
                <a:ln>
                  <a:noFill/>
                </a:ln>
                <a:solidFill>
                  <a:schemeClr val="lt1"/>
                </a:solidFill>
                <a:latin typeface="Satisfy"/>
              </a:rPr>
              <a:t>O</a:t>
            </a:r>
          </a:p>
        </p:txBody>
      </p:sp>
      <p:sp>
        <p:nvSpPr>
          <p:cNvPr id="434" name="Google Shape;434;p41"/>
          <p:cNvSpPr/>
          <p:nvPr/>
        </p:nvSpPr>
        <p:spPr>
          <a:xfrm>
            <a:off x="4936285" y="2946368"/>
            <a:ext cx="309311" cy="531596"/>
          </a:xfrm>
          <a:prstGeom prst="rect">
            <a:avLst/>
          </a:prstGeom>
        </p:spPr>
        <p:txBody>
          <a:bodyPr>
            <a:prstTxWarp prst="textPlain">
              <a:avLst/>
            </a:prstTxWarp>
          </a:bodyPr>
          <a:lstStyle/>
          <a:p>
            <a:pPr lvl="0" algn="ctr"/>
            <a:r>
              <a:rPr b="1" i="0">
                <a:ln>
                  <a:noFill/>
                </a:ln>
                <a:solidFill>
                  <a:schemeClr val="lt1"/>
                </a:solidFill>
                <a:latin typeface="Satisfy"/>
              </a:rPr>
              <a:t>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Shape 188"/>
        <p:cNvGrpSpPr/>
        <p:nvPr/>
      </p:nvGrpSpPr>
      <p:grpSpPr>
        <a:xfrm>
          <a:off x="0" y="0"/>
          <a:ext cx="0" cy="0"/>
          <a:chOff x="0" y="0"/>
          <a:chExt cx="0" cy="0"/>
        </a:xfrm>
      </p:grpSpPr>
      <p:sp>
        <p:nvSpPr>
          <p:cNvPr id="189" name="Google Shape;189;p26"/>
          <p:cNvSpPr txBox="1">
            <a:spLocks noGrp="1"/>
          </p:cNvSpPr>
          <p:nvPr>
            <p:ph type="ctrTitle" idx="4294967295"/>
          </p:nvPr>
        </p:nvSpPr>
        <p:spPr>
          <a:xfrm>
            <a:off x="855300" y="1583350"/>
            <a:ext cx="7433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9600">
                <a:solidFill>
                  <a:schemeClr val="lt1"/>
                </a:solidFill>
              </a:rPr>
              <a:t>89,526,124</a:t>
            </a:r>
            <a:endParaRPr sz="9600">
              <a:solidFill>
                <a:schemeClr val="lt1"/>
              </a:solidFill>
            </a:endParaRPr>
          </a:p>
        </p:txBody>
      </p:sp>
      <p:sp>
        <p:nvSpPr>
          <p:cNvPr id="190" name="Google Shape;190;p26"/>
          <p:cNvSpPr txBox="1">
            <a:spLocks noGrp="1"/>
          </p:cNvSpPr>
          <p:nvPr>
            <p:ph type="subTitle" idx="4294967295"/>
          </p:nvPr>
        </p:nvSpPr>
        <p:spPr>
          <a:xfrm>
            <a:off x="855300" y="2840054"/>
            <a:ext cx="7433400" cy="784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Whoa! That’s a big number, aren’t you proud?</a:t>
            </a:r>
            <a:endParaRPr/>
          </a:p>
        </p:txBody>
      </p:sp>
      <p:sp>
        <p:nvSpPr>
          <p:cNvPr id="191" name="Google Shape;191;p26"/>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81"/>
        <p:cNvGrpSpPr/>
        <p:nvPr/>
      </p:nvGrpSpPr>
      <p:grpSpPr>
        <a:xfrm>
          <a:off x="0" y="0"/>
          <a:ext cx="0" cy="0"/>
          <a:chOff x="0" y="0"/>
          <a:chExt cx="0" cy="0"/>
        </a:xfrm>
      </p:grpSpPr>
      <p:sp>
        <p:nvSpPr>
          <p:cNvPr id="382" name="Google Shape;382;p39"/>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Roadmap</a:t>
            </a:r>
            <a:endParaRPr/>
          </a:p>
        </p:txBody>
      </p:sp>
      <p:sp>
        <p:nvSpPr>
          <p:cNvPr id="383" name="Google Shape;383;p39"/>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384" name="Google Shape;384;p39"/>
          <p:cNvSpPr/>
          <p:nvPr/>
        </p:nvSpPr>
        <p:spPr>
          <a:xfrm>
            <a:off x="0" y="2066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9"/>
          <p:cNvSpPr/>
          <p:nvPr/>
        </p:nvSpPr>
        <p:spPr>
          <a:xfrm>
            <a:off x="0" y="2066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86" name="Google Shape;386;p39"/>
          <p:cNvGrpSpPr/>
          <p:nvPr/>
        </p:nvGrpSpPr>
        <p:grpSpPr>
          <a:xfrm>
            <a:off x="1786339" y="1398601"/>
            <a:ext cx="473400" cy="473400"/>
            <a:chOff x="1786339" y="1703401"/>
            <a:chExt cx="473400" cy="473400"/>
          </a:xfrm>
        </p:grpSpPr>
        <p:sp>
          <p:nvSpPr>
            <p:cNvPr id="387" name="Google Shape;387;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1</a:t>
              </a:r>
              <a:endParaRPr sz="600">
                <a:solidFill>
                  <a:schemeClr val="dk1"/>
                </a:solidFill>
                <a:latin typeface="Bellota Text"/>
                <a:ea typeface="Bellota Text"/>
                <a:cs typeface="Bellota Text"/>
                <a:sym typeface="Bellota Text"/>
              </a:endParaRPr>
            </a:p>
          </p:txBody>
        </p:sp>
      </p:grpSp>
      <p:grpSp>
        <p:nvGrpSpPr>
          <p:cNvPr id="389" name="Google Shape;389;p39"/>
          <p:cNvGrpSpPr/>
          <p:nvPr/>
        </p:nvGrpSpPr>
        <p:grpSpPr>
          <a:xfrm>
            <a:off x="3814414" y="1398601"/>
            <a:ext cx="473400" cy="473400"/>
            <a:chOff x="3814414" y="1703401"/>
            <a:chExt cx="473400" cy="473400"/>
          </a:xfrm>
        </p:grpSpPr>
        <p:sp>
          <p:nvSpPr>
            <p:cNvPr id="390" name="Google Shape;390;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3</a:t>
              </a:r>
              <a:endParaRPr sz="600">
                <a:solidFill>
                  <a:schemeClr val="dk1"/>
                </a:solidFill>
                <a:latin typeface="Bellota Text"/>
                <a:ea typeface="Bellota Text"/>
                <a:cs typeface="Bellota Text"/>
                <a:sym typeface="Bellota Text"/>
              </a:endParaRPr>
            </a:p>
          </p:txBody>
        </p:sp>
      </p:grpSp>
      <p:grpSp>
        <p:nvGrpSpPr>
          <p:cNvPr id="392" name="Google Shape;392;p39"/>
          <p:cNvGrpSpPr/>
          <p:nvPr/>
        </p:nvGrpSpPr>
        <p:grpSpPr>
          <a:xfrm>
            <a:off x="5842489" y="1398601"/>
            <a:ext cx="473400" cy="473400"/>
            <a:chOff x="5842489" y="1703401"/>
            <a:chExt cx="473400" cy="473400"/>
          </a:xfrm>
        </p:grpSpPr>
        <p:sp>
          <p:nvSpPr>
            <p:cNvPr id="393" name="Google Shape;393;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5</a:t>
              </a:r>
              <a:endParaRPr sz="600">
                <a:solidFill>
                  <a:schemeClr val="dk1"/>
                </a:solidFill>
                <a:latin typeface="Bellota Text"/>
                <a:ea typeface="Bellota Text"/>
                <a:cs typeface="Bellota Text"/>
                <a:sym typeface="Bellota Text"/>
              </a:endParaRPr>
            </a:p>
          </p:txBody>
        </p:sp>
      </p:grpSp>
      <p:grpSp>
        <p:nvGrpSpPr>
          <p:cNvPr id="395" name="Google Shape;395;p39"/>
          <p:cNvGrpSpPr/>
          <p:nvPr/>
        </p:nvGrpSpPr>
        <p:grpSpPr>
          <a:xfrm>
            <a:off x="6880814" y="3271500"/>
            <a:ext cx="473400" cy="473400"/>
            <a:chOff x="6880814" y="3576300"/>
            <a:chExt cx="473400" cy="473400"/>
          </a:xfrm>
        </p:grpSpPr>
        <p:sp>
          <p:nvSpPr>
            <p:cNvPr id="396" name="Google Shape;396;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6</a:t>
              </a:r>
              <a:endParaRPr sz="600">
                <a:solidFill>
                  <a:schemeClr val="dk1"/>
                </a:solidFill>
                <a:latin typeface="Bellota Text"/>
                <a:ea typeface="Bellota Text"/>
                <a:cs typeface="Bellota Text"/>
                <a:sym typeface="Bellota Text"/>
              </a:endParaRPr>
            </a:p>
          </p:txBody>
        </p:sp>
      </p:grpSp>
      <p:grpSp>
        <p:nvGrpSpPr>
          <p:cNvPr id="398" name="Google Shape;398;p39"/>
          <p:cNvGrpSpPr/>
          <p:nvPr/>
        </p:nvGrpSpPr>
        <p:grpSpPr>
          <a:xfrm>
            <a:off x="4852739" y="3271500"/>
            <a:ext cx="473400" cy="473400"/>
            <a:chOff x="4852739" y="3576300"/>
            <a:chExt cx="473400" cy="473400"/>
          </a:xfrm>
        </p:grpSpPr>
        <p:sp>
          <p:nvSpPr>
            <p:cNvPr id="399" name="Google Shape;399;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4</a:t>
              </a:r>
              <a:endParaRPr sz="600">
                <a:solidFill>
                  <a:schemeClr val="dk1"/>
                </a:solidFill>
                <a:latin typeface="Bellota Text"/>
                <a:ea typeface="Bellota Text"/>
                <a:cs typeface="Bellota Text"/>
                <a:sym typeface="Bellota Text"/>
              </a:endParaRPr>
            </a:p>
          </p:txBody>
        </p:sp>
      </p:grpSp>
      <p:grpSp>
        <p:nvGrpSpPr>
          <p:cNvPr id="401" name="Google Shape;401;p39"/>
          <p:cNvGrpSpPr/>
          <p:nvPr/>
        </p:nvGrpSpPr>
        <p:grpSpPr>
          <a:xfrm>
            <a:off x="2824664" y="3271500"/>
            <a:ext cx="473400" cy="473400"/>
            <a:chOff x="2824664" y="3576300"/>
            <a:chExt cx="473400" cy="473400"/>
          </a:xfrm>
        </p:grpSpPr>
        <p:sp>
          <p:nvSpPr>
            <p:cNvPr id="402" name="Google Shape;402;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2</a:t>
              </a:r>
              <a:endParaRPr sz="600">
                <a:solidFill>
                  <a:schemeClr val="dk1"/>
                </a:solidFill>
                <a:latin typeface="Bellota Text"/>
                <a:ea typeface="Bellota Text"/>
                <a:cs typeface="Bellota Text"/>
                <a:sym typeface="Bellota Text"/>
              </a:endParaRPr>
            </a:p>
          </p:txBody>
        </p:sp>
      </p:grpSp>
      <p:sp>
        <p:nvSpPr>
          <p:cNvPr id="404" name="Google Shape;404;p39"/>
          <p:cNvSpPr txBox="1"/>
          <p:nvPr/>
        </p:nvSpPr>
        <p:spPr>
          <a:xfrm>
            <a:off x="1379850" y="851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Blue is the colour of the clear sky and the deep sea</a:t>
            </a:r>
            <a:endParaRPr sz="900">
              <a:solidFill>
                <a:schemeClr val="dk1"/>
              </a:solidFill>
              <a:latin typeface="Bellota Text"/>
              <a:ea typeface="Bellota Text"/>
              <a:cs typeface="Bellota Text"/>
              <a:sym typeface="Bellota Text"/>
            </a:endParaRPr>
          </a:p>
        </p:txBody>
      </p:sp>
      <p:sp>
        <p:nvSpPr>
          <p:cNvPr id="405" name="Google Shape;405;p39"/>
          <p:cNvSpPr txBox="1"/>
          <p:nvPr/>
        </p:nvSpPr>
        <p:spPr>
          <a:xfrm>
            <a:off x="3377205" y="851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Red is the colour of danger and courage</a:t>
            </a:r>
            <a:endParaRPr sz="900">
              <a:solidFill>
                <a:schemeClr val="dk1"/>
              </a:solidFill>
              <a:latin typeface="Bellota Text"/>
              <a:ea typeface="Bellota Text"/>
              <a:cs typeface="Bellota Text"/>
              <a:sym typeface="Bellota Text"/>
            </a:endParaRPr>
          </a:p>
        </p:txBody>
      </p:sp>
      <p:sp>
        <p:nvSpPr>
          <p:cNvPr id="406" name="Google Shape;406;p39"/>
          <p:cNvSpPr txBox="1"/>
          <p:nvPr/>
        </p:nvSpPr>
        <p:spPr>
          <a:xfrm>
            <a:off x="5436010" y="851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Black is the color of ebony and of outer space</a:t>
            </a:r>
            <a:endParaRPr sz="900">
              <a:solidFill>
                <a:schemeClr val="dk1"/>
              </a:solidFill>
              <a:latin typeface="Bellota Text"/>
              <a:ea typeface="Bellota Text"/>
              <a:cs typeface="Bellota Text"/>
              <a:sym typeface="Bellota Text"/>
            </a:endParaRPr>
          </a:p>
        </p:txBody>
      </p:sp>
      <p:sp>
        <p:nvSpPr>
          <p:cNvPr id="407" name="Google Shape;407;p39"/>
          <p:cNvSpPr txBox="1"/>
          <p:nvPr/>
        </p:nvSpPr>
        <p:spPr>
          <a:xfrm>
            <a:off x="2418175" y="3758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Yellow is the color of gold, butter and ripe lemons</a:t>
            </a:r>
            <a:endParaRPr sz="900">
              <a:solidFill>
                <a:schemeClr val="dk1"/>
              </a:solidFill>
              <a:latin typeface="Bellota Text"/>
              <a:ea typeface="Bellota Text"/>
              <a:cs typeface="Bellota Text"/>
              <a:sym typeface="Bellota Text"/>
            </a:endParaRPr>
          </a:p>
        </p:txBody>
      </p:sp>
      <p:sp>
        <p:nvSpPr>
          <p:cNvPr id="408" name="Google Shape;408;p39"/>
          <p:cNvSpPr txBox="1"/>
          <p:nvPr/>
        </p:nvSpPr>
        <p:spPr>
          <a:xfrm>
            <a:off x="4446255" y="3758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White is the color of milk and fresh snow</a:t>
            </a:r>
            <a:endParaRPr sz="900">
              <a:solidFill>
                <a:schemeClr val="dk1"/>
              </a:solidFill>
              <a:latin typeface="Bellota Text"/>
              <a:ea typeface="Bellota Text"/>
              <a:cs typeface="Bellota Text"/>
              <a:sym typeface="Bellota Text"/>
            </a:endParaRPr>
          </a:p>
        </p:txBody>
      </p:sp>
      <p:sp>
        <p:nvSpPr>
          <p:cNvPr id="409" name="Google Shape;409;p39"/>
          <p:cNvSpPr txBox="1"/>
          <p:nvPr/>
        </p:nvSpPr>
        <p:spPr>
          <a:xfrm>
            <a:off x="6474335" y="3758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Blue is the colour of the clear sky and the deep sea</a:t>
            </a:r>
            <a:endParaRPr sz="900">
              <a:solidFill>
                <a:schemeClr val="dk1"/>
              </a:solidFill>
              <a:latin typeface="Bellota Text"/>
              <a:ea typeface="Bellota Text"/>
              <a:cs typeface="Bellota Text"/>
              <a:sym typeface="Bellota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98"/>
        <p:cNvGrpSpPr/>
        <p:nvPr/>
      </p:nvGrpSpPr>
      <p:grpSpPr>
        <a:xfrm>
          <a:off x="0" y="0"/>
          <a:ext cx="0" cy="0"/>
          <a:chOff x="0" y="0"/>
          <a:chExt cx="0" cy="0"/>
        </a:xfrm>
      </p:grpSpPr>
      <p:sp>
        <p:nvSpPr>
          <p:cNvPr id="599" name="Google Shape;599;p47"/>
          <p:cNvSpPr/>
          <p:nvPr/>
        </p:nvSpPr>
        <p:spPr>
          <a:xfrm>
            <a:off x="628727" y="312075"/>
            <a:ext cx="327342" cy="419994"/>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1132028" y="370742"/>
            <a:ext cx="349233" cy="295674"/>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1650713" y="371661"/>
            <a:ext cx="338957" cy="29940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2198712" y="363758"/>
            <a:ext cx="276118" cy="31010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2730408" y="360964"/>
            <a:ext cx="235150" cy="312896"/>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7"/>
          <p:cNvSpPr/>
          <p:nvPr/>
        </p:nvSpPr>
        <p:spPr>
          <a:xfrm>
            <a:off x="3179232" y="357233"/>
            <a:ext cx="363201" cy="320817"/>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7"/>
          <p:cNvSpPr/>
          <p:nvPr/>
        </p:nvSpPr>
        <p:spPr>
          <a:xfrm>
            <a:off x="3720266" y="338137"/>
            <a:ext cx="311499" cy="359929"/>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a:off x="4209598" y="361424"/>
            <a:ext cx="362723" cy="317086"/>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4743629" y="367011"/>
            <a:ext cx="320817" cy="3059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5263232" y="359568"/>
            <a:ext cx="311499" cy="318024"/>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632459" y="831681"/>
            <a:ext cx="322674" cy="399501"/>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1146934" y="831681"/>
            <a:ext cx="322674" cy="399501"/>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p:nvPr/>
        </p:nvSpPr>
        <p:spPr>
          <a:xfrm>
            <a:off x="1652569" y="891745"/>
            <a:ext cx="332911" cy="286355"/>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a:off x="2166584" y="862870"/>
            <a:ext cx="332451" cy="336642"/>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7"/>
          <p:cNvSpPr/>
          <p:nvPr/>
        </p:nvSpPr>
        <p:spPr>
          <a:xfrm>
            <a:off x="2683394" y="884761"/>
            <a:ext cx="329658" cy="291483"/>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7"/>
          <p:cNvSpPr/>
          <p:nvPr/>
        </p:nvSpPr>
        <p:spPr>
          <a:xfrm>
            <a:off x="3203456" y="884761"/>
            <a:ext cx="319880" cy="294736"/>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7"/>
          <p:cNvSpPr/>
          <p:nvPr/>
        </p:nvSpPr>
        <p:spPr>
          <a:xfrm>
            <a:off x="3726312" y="888013"/>
            <a:ext cx="296612" cy="28823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7"/>
          <p:cNvSpPr/>
          <p:nvPr/>
        </p:nvSpPr>
        <p:spPr>
          <a:xfrm>
            <a:off x="4224504" y="871711"/>
            <a:ext cx="328720" cy="322214"/>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a:off x="4705455" y="836330"/>
            <a:ext cx="401357" cy="39531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5229708" y="850299"/>
            <a:ext cx="376213" cy="359470"/>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606837" y="1420650"/>
            <a:ext cx="368789" cy="261690"/>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7"/>
          <p:cNvSpPr/>
          <p:nvPr/>
        </p:nvSpPr>
        <p:spPr>
          <a:xfrm>
            <a:off x="1123188" y="1371301"/>
            <a:ext cx="365976" cy="354342"/>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7"/>
          <p:cNvSpPr/>
          <p:nvPr/>
        </p:nvSpPr>
        <p:spPr>
          <a:xfrm>
            <a:off x="1651172" y="1387126"/>
            <a:ext cx="329658" cy="332930"/>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7"/>
          <p:cNvSpPr/>
          <p:nvPr/>
        </p:nvSpPr>
        <p:spPr>
          <a:xfrm>
            <a:off x="2162394" y="1376889"/>
            <a:ext cx="343626" cy="342689"/>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7"/>
          <p:cNvSpPr/>
          <p:nvPr/>
        </p:nvSpPr>
        <p:spPr>
          <a:xfrm>
            <a:off x="2688044" y="1387604"/>
            <a:ext cx="319880" cy="321277"/>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7"/>
          <p:cNvSpPr/>
          <p:nvPr/>
        </p:nvSpPr>
        <p:spPr>
          <a:xfrm>
            <a:off x="3216946" y="1349889"/>
            <a:ext cx="291483" cy="396228"/>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7"/>
          <p:cNvSpPr/>
          <p:nvPr/>
        </p:nvSpPr>
        <p:spPr>
          <a:xfrm>
            <a:off x="3692788" y="1428572"/>
            <a:ext cx="365976" cy="236068"/>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7"/>
          <p:cNvSpPr/>
          <p:nvPr/>
        </p:nvSpPr>
        <p:spPr>
          <a:xfrm>
            <a:off x="4222629" y="1378285"/>
            <a:ext cx="337120" cy="340833"/>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7"/>
          <p:cNvSpPr/>
          <p:nvPr/>
        </p:nvSpPr>
        <p:spPr>
          <a:xfrm>
            <a:off x="4736185" y="1365255"/>
            <a:ext cx="338977" cy="352467"/>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7"/>
          <p:cNvSpPr/>
          <p:nvPr/>
        </p:nvSpPr>
        <p:spPr>
          <a:xfrm>
            <a:off x="5234836" y="1375492"/>
            <a:ext cx="362723" cy="339895"/>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a:off x="649680" y="1905794"/>
            <a:ext cx="284040" cy="310121"/>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7"/>
          <p:cNvSpPr/>
          <p:nvPr/>
        </p:nvSpPr>
        <p:spPr>
          <a:xfrm>
            <a:off x="1151583" y="1906272"/>
            <a:ext cx="303137" cy="304974"/>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1672124" y="1906272"/>
            <a:ext cx="303118" cy="304974"/>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p:nvPr/>
        </p:nvSpPr>
        <p:spPr>
          <a:xfrm>
            <a:off x="2182409" y="1906272"/>
            <a:ext cx="302658" cy="304974"/>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7"/>
          <p:cNvSpPr/>
          <p:nvPr/>
        </p:nvSpPr>
        <p:spPr>
          <a:xfrm>
            <a:off x="2767185" y="1858779"/>
            <a:ext cx="163451" cy="403232"/>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p:nvPr/>
        </p:nvSpPr>
        <p:spPr>
          <a:xfrm>
            <a:off x="3291457" y="1861573"/>
            <a:ext cx="141561" cy="398563"/>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7"/>
          <p:cNvSpPr/>
          <p:nvPr/>
        </p:nvSpPr>
        <p:spPr>
          <a:xfrm>
            <a:off x="3810582" y="1905794"/>
            <a:ext cx="128989" cy="305452"/>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4239869" y="1901603"/>
            <a:ext cx="300324" cy="31802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4741772" y="1909984"/>
            <a:ext cx="329199" cy="30405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5262294" y="1858301"/>
            <a:ext cx="302658" cy="363201"/>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735824" y="2387225"/>
            <a:ext cx="111289" cy="376232"/>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p:nvPr/>
        </p:nvSpPr>
        <p:spPr>
          <a:xfrm>
            <a:off x="1185108" y="2373257"/>
            <a:ext cx="240737" cy="403232"/>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p:nvPr/>
        </p:nvSpPr>
        <p:spPr>
          <a:xfrm>
            <a:off x="1664662" y="2373257"/>
            <a:ext cx="315230" cy="403232"/>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7"/>
          <p:cNvSpPr/>
          <p:nvPr/>
        </p:nvSpPr>
        <p:spPr>
          <a:xfrm>
            <a:off x="2654979" y="2441702"/>
            <a:ext cx="380423" cy="212322"/>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2147947" y="2397462"/>
            <a:ext cx="369248" cy="349233"/>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p:nvPr/>
        </p:nvSpPr>
        <p:spPr>
          <a:xfrm>
            <a:off x="3196472" y="2406322"/>
            <a:ext cx="326864" cy="32965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7"/>
          <p:cNvSpPr/>
          <p:nvPr/>
        </p:nvSpPr>
        <p:spPr>
          <a:xfrm>
            <a:off x="3709550" y="2409115"/>
            <a:ext cx="331055" cy="32965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7"/>
          <p:cNvSpPr/>
          <p:nvPr/>
        </p:nvSpPr>
        <p:spPr>
          <a:xfrm>
            <a:off x="4178408" y="2409115"/>
            <a:ext cx="431150" cy="348755"/>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7"/>
          <p:cNvSpPr/>
          <p:nvPr/>
        </p:nvSpPr>
        <p:spPr>
          <a:xfrm>
            <a:off x="4773900" y="2395147"/>
            <a:ext cx="259356" cy="360848"/>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7"/>
          <p:cNvSpPr/>
          <p:nvPr/>
        </p:nvSpPr>
        <p:spPr>
          <a:xfrm>
            <a:off x="5290709" y="2413306"/>
            <a:ext cx="253290" cy="346879"/>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p:nvPr/>
        </p:nvSpPr>
        <p:spPr>
          <a:xfrm>
            <a:off x="617093" y="2945942"/>
            <a:ext cx="365976" cy="28962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7"/>
          <p:cNvSpPr/>
          <p:nvPr/>
        </p:nvSpPr>
        <p:spPr>
          <a:xfrm>
            <a:off x="1127837" y="2967354"/>
            <a:ext cx="356676" cy="242134"/>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p:nvPr/>
        </p:nvSpPr>
        <p:spPr>
          <a:xfrm>
            <a:off x="1652569" y="2957117"/>
            <a:ext cx="338498" cy="264484"/>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7"/>
          <p:cNvSpPr/>
          <p:nvPr/>
        </p:nvSpPr>
        <p:spPr>
          <a:xfrm>
            <a:off x="2164709" y="2950133"/>
            <a:ext cx="340852" cy="277056"/>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7"/>
          <p:cNvSpPr/>
          <p:nvPr/>
        </p:nvSpPr>
        <p:spPr>
          <a:xfrm>
            <a:off x="2697362" y="2927783"/>
            <a:ext cx="307767" cy="310561"/>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p:nvPr/>
        </p:nvSpPr>
        <p:spPr>
          <a:xfrm>
            <a:off x="3183901" y="2966895"/>
            <a:ext cx="347817" cy="256103"/>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7"/>
          <p:cNvSpPr/>
          <p:nvPr/>
        </p:nvSpPr>
        <p:spPr>
          <a:xfrm>
            <a:off x="3699313" y="2966895"/>
            <a:ext cx="347358" cy="256103"/>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4223107" y="2941752"/>
            <a:ext cx="334767" cy="293340"/>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4720342" y="2906372"/>
            <a:ext cx="367392" cy="370167"/>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5261376" y="2927324"/>
            <a:ext cx="314752" cy="318942"/>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611965" y="3428293"/>
            <a:ext cx="358532" cy="34921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1110616" y="3484625"/>
            <a:ext cx="382279" cy="233753"/>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1714948" y="3404546"/>
            <a:ext cx="224454" cy="382738"/>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p:nvPr/>
        </p:nvSpPr>
        <p:spPr>
          <a:xfrm>
            <a:off x="2197315" y="3441323"/>
            <a:ext cx="281705" cy="353423"/>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7"/>
          <p:cNvSpPr/>
          <p:nvPr/>
        </p:nvSpPr>
        <p:spPr>
          <a:xfrm>
            <a:off x="2690378" y="3468341"/>
            <a:ext cx="317086" cy="275640"/>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3202978" y="3443658"/>
            <a:ext cx="318024" cy="318483"/>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3716075" y="3439467"/>
            <a:ext cx="320339" cy="327802"/>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4205867" y="3442720"/>
            <a:ext cx="369707" cy="312436"/>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7"/>
          <p:cNvSpPr/>
          <p:nvPr/>
        </p:nvSpPr>
        <p:spPr>
          <a:xfrm>
            <a:off x="4736185" y="3436214"/>
            <a:ext cx="336642" cy="33245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5259041" y="3420371"/>
            <a:ext cx="322674" cy="360867"/>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587301" y="4001916"/>
            <a:ext cx="415325" cy="234212"/>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1136697" y="3939976"/>
            <a:ext cx="334786" cy="352486"/>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1638141" y="3919961"/>
            <a:ext cx="368291" cy="379945"/>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171234" y="3952088"/>
            <a:ext cx="325008" cy="329199"/>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2653123" y="3953026"/>
            <a:ext cx="390660" cy="32592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3211359" y="3925089"/>
            <a:ext cx="301261" cy="364579"/>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3662058" y="3920899"/>
            <a:ext cx="432566" cy="392516"/>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4182120" y="3914833"/>
            <a:ext cx="424644" cy="406485"/>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4716151" y="4012153"/>
            <a:ext cx="377629" cy="218847"/>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5281391" y="3972103"/>
            <a:ext cx="281705" cy="30918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6350992" y="18776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7244612" y="18775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6535708" y="20884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7689847" y="23858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684" name="Google Shape;684;p47"/>
          <p:cNvSpPr txBox="1">
            <a:spLocks noGrp="1"/>
          </p:cNvSpPr>
          <p:nvPr>
            <p:ph type="body" idx="4294967295"/>
          </p:nvPr>
        </p:nvSpPr>
        <p:spPr>
          <a:xfrm>
            <a:off x="6248575" y="3276538"/>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800"/>
              </a:spcBef>
              <a:spcAft>
                <a:spcPts val="800"/>
              </a:spcAft>
              <a:buNone/>
            </a:pPr>
            <a:endParaRPr sz="900" b="1"/>
          </a:p>
        </p:txBody>
      </p:sp>
      <p:sp>
        <p:nvSpPr>
          <p:cNvPr id="685" name="Google Shape;685;p47"/>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r>
              <a:rPr lang="en" sz="900"/>
              <a:t>Isn’t that nice? :)</a:t>
            </a:r>
            <a:br>
              <a:rPr lang="en" sz="900"/>
            </a:br>
            <a:br>
              <a:rPr lang="en" sz="900"/>
            </a:br>
            <a:r>
              <a:rPr lang="en" sz="900"/>
              <a:t>Examples:</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grpSp>
        <p:nvGrpSpPr>
          <p:cNvPr id="690" name="Google Shape;690;p48"/>
          <p:cNvGrpSpPr/>
          <p:nvPr/>
        </p:nvGrpSpPr>
        <p:grpSpPr>
          <a:xfrm>
            <a:off x="3058888" y="1245327"/>
            <a:ext cx="445718" cy="445753"/>
            <a:chOff x="3706812" y="-2238849"/>
            <a:chExt cx="4792662" cy="4787899"/>
          </a:xfrm>
        </p:grpSpPr>
        <p:sp>
          <p:nvSpPr>
            <p:cNvPr id="691" name="Google Shape;691;p48"/>
            <p:cNvSpPr/>
            <p:nvPr/>
          </p:nvSpPr>
          <p:spPr>
            <a:xfrm>
              <a:off x="5913437" y="780576"/>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2" name="Google Shape;692;p48"/>
            <p:cNvSpPr/>
            <p:nvPr/>
          </p:nvSpPr>
          <p:spPr>
            <a:xfrm>
              <a:off x="4137025" y="867888"/>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3" name="Google Shape;693;p48"/>
            <p:cNvSpPr/>
            <p:nvPr/>
          </p:nvSpPr>
          <p:spPr>
            <a:xfrm>
              <a:off x="4014787" y="-2216624"/>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4" name="Google Shape;694;p48"/>
            <p:cNvSpPr/>
            <p:nvPr/>
          </p:nvSpPr>
          <p:spPr>
            <a:xfrm>
              <a:off x="3706812" y="-918049"/>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5" name="Google Shape;695;p48"/>
            <p:cNvSpPr/>
            <p:nvPr/>
          </p:nvSpPr>
          <p:spPr>
            <a:xfrm>
              <a:off x="7170737" y="-1081562"/>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6" name="Google Shape;696;p48"/>
            <p:cNvSpPr/>
            <p:nvPr/>
          </p:nvSpPr>
          <p:spPr>
            <a:xfrm>
              <a:off x="6045200" y="-2238849"/>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7" name="Google Shape;697;p48"/>
          <p:cNvGrpSpPr/>
          <p:nvPr/>
        </p:nvGrpSpPr>
        <p:grpSpPr>
          <a:xfrm>
            <a:off x="1779393" y="1245357"/>
            <a:ext cx="443331" cy="445437"/>
            <a:chOff x="1400175" y="-1842530"/>
            <a:chExt cx="4473575" cy="4476750"/>
          </a:xfrm>
        </p:grpSpPr>
        <p:sp>
          <p:nvSpPr>
            <p:cNvPr id="698" name="Google Shape;698;p48"/>
            <p:cNvSpPr/>
            <p:nvPr/>
          </p:nvSpPr>
          <p:spPr>
            <a:xfrm>
              <a:off x="1400175" y="71995"/>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8"/>
            <p:cNvSpPr/>
            <p:nvPr/>
          </p:nvSpPr>
          <p:spPr>
            <a:xfrm>
              <a:off x="3314700" y="500621"/>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0" name="Google Shape;700;p48"/>
            <p:cNvSpPr/>
            <p:nvPr/>
          </p:nvSpPr>
          <p:spPr>
            <a:xfrm>
              <a:off x="3741737" y="-1839355"/>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8"/>
            <p:cNvSpPr/>
            <p:nvPr/>
          </p:nvSpPr>
          <p:spPr>
            <a:xfrm>
              <a:off x="1400175" y="-1842530"/>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2" name="Google Shape;702;p48"/>
          <p:cNvGrpSpPr/>
          <p:nvPr/>
        </p:nvGrpSpPr>
        <p:grpSpPr>
          <a:xfrm>
            <a:off x="1138046" y="1245371"/>
            <a:ext cx="446045" cy="445465"/>
            <a:chOff x="1649412" y="-2505332"/>
            <a:chExt cx="5011737" cy="5016500"/>
          </a:xfrm>
        </p:grpSpPr>
        <p:sp>
          <p:nvSpPr>
            <p:cNvPr id="703" name="Google Shape;703;p48"/>
            <p:cNvSpPr/>
            <p:nvPr/>
          </p:nvSpPr>
          <p:spPr>
            <a:xfrm>
              <a:off x="2008187" y="593468"/>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4" name="Google Shape;704;p48"/>
            <p:cNvSpPr/>
            <p:nvPr/>
          </p:nvSpPr>
          <p:spPr>
            <a:xfrm>
              <a:off x="4271962" y="-2500570"/>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8"/>
            <p:cNvSpPr/>
            <p:nvPr/>
          </p:nvSpPr>
          <p:spPr>
            <a:xfrm>
              <a:off x="1649412" y="-2505332"/>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8"/>
          <p:cNvGrpSpPr/>
          <p:nvPr/>
        </p:nvGrpSpPr>
        <p:grpSpPr>
          <a:xfrm>
            <a:off x="2418397" y="1245624"/>
            <a:ext cx="444870" cy="445286"/>
            <a:chOff x="1301750" y="-2570659"/>
            <a:chExt cx="5095875" cy="5100637"/>
          </a:xfrm>
        </p:grpSpPr>
        <p:sp>
          <p:nvSpPr>
            <p:cNvPr id="707" name="Google Shape;707;p48"/>
            <p:cNvSpPr/>
            <p:nvPr/>
          </p:nvSpPr>
          <p:spPr>
            <a:xfrm>
              <a:off x="1301750" y="-945059"/>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8"/>
            <p:cNvSpPr/>
            <p:nvPr/>
          </p:nvSpPr>
          <p:spPr>
            <a:xfrm>
              <a:off x="2387600" y="912316"/>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8"/>
            <p:cNvSpPr/>
            <p:nvPr/>
          </p:nvSpPr>
          <p:spPr>
            <a:xfrm>
              <a:off x="4546600" y="-700584"/>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0" name="Google Shape;710;p48"/>
            <p:cNvSpPr/>
            <p:nvPr/>
          </p:nvSpPr>
          <p:spPr>
            <a:xfrm>
              <a:off x="3962400" y="-2565897"/>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1" name="Google Shape;711;p48"/>
            <p:cNvSpPr/>
            <p:nvPr/>
          </p:nvSpPr>
          <p:spPr>
            <a:xfrm>
              <a:off x="1466850" y="-2570659"/>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2" name="Google Shape;712;p48"/>
          <p:cNvGrpSpPr/>
          <p:nvPr/>
        </p:nvGrpSpPr>
        <p:grpSpPr>
          <a:xfrm>
            <a:off x="4341570" y="1245533"/>
            <a:ext cx="445621" cy="445591"/>
            <a:chOff x="5732756" y="2189868"/>
            <a:chExt cx="719905" cy="719856"/>
          </a:xfrm>
        </p:grpSpPr>
        <p:sp>
          <p:nvSpPr>
            <p:cNvPr id="713" name="Google Shape;713;p48"/>
            <p:cNvSpPr/>
            <p:nvPr/>
          </p:nvSpPr>
          <p:spPr>
            <a:xfrm>
              <a:off x="5732756" y="2189868"/>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8"/>
            <p:cNvSpPr/>
            <p:nvPr/>
          </p:nvSpPr>
          <p:spPr>
            <a:xfrm>
              <a:off x="6094186" y="2189868"/>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5" name="Google Shape;715;p48"/>
            <p:cNvSpPr/>
            <p:nvPr/>
          </p:nvSpPr>
          <p:spPr>
            <a:xfrm>
              <a:off x="5787732" y="2632543"/>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6" name="Google Shape;716;p48"/>
          <p:cNvGrpSpPr/>
          <p:nvPr/>
        </p:nvGrpSpPr>
        <p:grpSpPr>
          <a:xfrm>
            <a:off x="4982887" y="1245527"/>
            <a:ext cx="445627" cy="445604"/>
            <a:chOff x="6768809" y="2189858"/>
            <a:chExt cx="719915" cy="719877"/>
          </a:xfrm>
        </p:grpSpPr>
        <p:sp>
          <p:nvSpPr>
            <p:cNvPr id="717" name="Google Shape;717;p48"/>
            <p:cNvSpPr/>
            <p:nvPr/>
          </p:nvSpPr>
          <p:spPr>
            <a:xfrm>
              <a:off x="6768809" y="2190547"/>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8" name="Google Shape;718;p48"/>
            <p:cNvSpPr/>
            <p:nvPr/>
          </p:nvSpPr>
          <p:spPr>
            <a:xfrm>
              <a:off x="6768809" y="2509625"/>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8"/>
            <p:cNvSpPr/>
            <p:nvPr/>
          </p:nvSpPr>
          <p:spPr>
            <a:xfrm>
              <a:off x="7129915" y="2189858"/>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8"/>
            <p:cNvSpPr/>
            <p:nvPr/>
          </p:nvSpPr>
          <p:spPr>
            <a:xfrm>
              <a:off x="7088567" y="2551174"/>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1" name="Google Shape;721;p48"/>
          <p:cNvGrpSpPr/>
          <p:nvPr/>
        </p:nvGrpSpPr>
        <p:grpSpPr>
          <a:xfrm>
            <a:off x="5624209" y="1245556"/>
            <a:ext cx="445753" cy="445545"/>
            <a:chOff x="7804870" y="2189906"/>
            <a:chExt cx="720118" cy="719782"/>
          </a:xfrm>
        </p:grpSpPr>
        <p:sp>
          <p:nvSpPr>
            <p:cNvPr id="722" name="Google Shape;722;p48"/>
            <p:cNvSpPr/>
            <p:nvPr/>
          </p:nvSpPr>
          <p:spPr>
            <a:xfrm>
              <a:off x="7804870" y="2430434"/>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3" name="Google Shape;723;p48"/>
            <p:cNvSpPr/>
            <p:nvPr/>
          </p:nvSpPr>
          <p:spPr>
            <a:xfrm>
              <a:off x="7823833" y="2189906"/>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4" name="Google Shape;724;p48"/>
            <p:cNvSpPr/>
            <p:nvPr/>
          </p:nvSpPr>
          <p:spPr>
            <a:xfrm>
              <a:off x="8277575" y="2440578"/>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5" name="Google Shape;725;p48"/>
            <p:cNvSpPr/>
            <p:nvPr/>
          </p:nvSpPr>
          <p:spPr>
            <a:xfrm>
              <a:off x="8166284" y="2189906"/>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8"/>
            <p:cNvSpPr/>
            <p:nvPr/>
          </p:nvSpPr>
          <p:spPr>
            <a:xfrm>
              <a:off x="7965147" y="2690800"/>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7" name="Google Shape;727;p48"/>
          <p:cNvGrpSpPr/>
          <p:nvPr/>
        </p:nvGrpSpPr>
        <p:grpSpPr>
          <a:xfrm>
            <a:off x="6265657" y="1245325"/>
            <a:ext cx="446293" cy="446006"/>
            <a:chOff x="8841135" y="2189533"/>
            <a:chExt cx="720990" cy="720527"/>
          </a:xfrm>
        </p:grpSpPr>
        <p:sp>
          <p:nvSpPr>
            <p:cNvPr id="728" name="Google Shape;728;p48"/>
            <p:cNvSpPr/>
            <p:nvPr/>
          </p:nvSpPr>
          <p:spPr>
            <a:xfrm>
              <a:off x="8841135" y="2382337"/>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9" name="Google Shape;729;p48"/>
            <p:cNvSpPr/>
            <p:nvPr/>
          </p:nvSpPr>
          <p:spPr>
            <a:xfrm>
              <a:off x="8899694" y="2645967"/>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0" name="Google Shape;730;p48"/>
            <p:cNvSpPr/>
            <p:nvPr/>
          </p:nvSpPr>
          <p:spPr>
            <a:xfrm>
              <a:off x="8889742" y="2189533"/>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1" name="Google Shape;731;p48"/>
            <p:cNvSpPr/>
            <p:nvPr/>
          </p:nvSpPr>
          <p:spPr>
            <a:xfrm>
              <a:off x="9198969" y="2189533"/>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8"/>
            <p:cNvSpPr/>
            <p:nvPr/>
          </p:nvSpPr>
          <p:spPr>
            <a:xfrm>
              <a:off x="9351499" y="2368681"/>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8"/>
            <p:cNvSpPr/>
            <p:nvPr/>
          </p:nvSpPr>
          <p:spPr>
            <a:xfrm>
              <a:off x="9168648" y="2636478"/>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4" name="Google Shape;734;p48"/>
          <p:cNvGrpSpPr/>
          <p:nvPr/>
        </p:nvGrpSpPr>
        <p:grpSpPr>
          <a:xfrm>
            <a:off x="3699655" y="1245257"/>
            <a:ext cx="445260" cy="445260"/>
            <a:chOff x="4103687" y="-1288876"/>
            <a:chExt cx="3986212" cy="3986211"/>
          </a:xfrm>
        </p:grpSpPr>
        <p:sp>
          <p:nvSpPr>
            <p:cNvPr id="735" name="Google Shape;735;p48"/>
            <p:cNvSpPr/>
            <p:nvPr/>
          </p:nvSpPr>
          <p:spPr>
            <a:xfrm>
              <a:off x="4103687" y="-1288876"/>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8"/>
            <p:cNvSpPr/>
            <p:nvPr/>
          </p:nvSpPr>
          <p:spPr>
            <a:xfrm>
              <a:off x="5837237" y="-1288876"/>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7" name="Google Shape;737;p48"/>
          <p:cNvGrpSpPr/>
          <p:nvPr/>
        </p:nvGrpSpPr>
        <p:grpSpPr>
          <a:xfrm>
            <a:off x="6907645" y="1245561"/>
            <a:ext cx="445803" cy="445535"/>
            <a:chOff x="9878272" y="2189913"/>
            <a:chExt cx="720199" cy="719767"/>
          </a:xfrm>
        </p:grpSpPr>
        <p:sp>
          <p:nvSpPr>
            <p:cNvPr id="738" name="Google Shape;738;p48"/>
            <p:cNvSpPr/>
            <p:nvPr/>
          </p:nvSpPr>
          <p:spPr>
            <a:xfrm>
              <a:off x="10056560" y="2471125"/>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9" name="Google Shape;739;p48"/>
            <p:cNvSpPr/>
            <p:nvPr/>
          </p:nvSpPr>
          <p:spPr>
            <a:xfrm>
              <a:off x="9878272" y="2298859"/>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8"/>
            <p:cNvSpPr/>
            <p:nvPr/>
          </p:nvSpPr>
          <p:spPr>
            <a:xfrm>
              <a:off x="9994853" y="2189913"/>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1" name="Google Shape;741;p48"/>
          <p:cNvGrpSpPr/>
          <p:nvPr/>
        </p:nvGrpSpPr>
        <p:grpSpPr>
          <a:xfrm>
            <a:off x="7549143" y="1245478"/>
            <a:ext cx="445700" cy="445701"/>
            <a:chOff x="10914618" y="2189780"/>
            <a:chExt cx="720033" cy="720033"/>
          </a:xfrm>
        </p:grpSpPr>
        <p:sp>
          <p:nvSpPr>
            <p:cNvPr id="742" name="Google Shape;742;p48"/>
            <p:cNvSpPr/>
            <p:nvPr/>
          </p:nvSpPr>
          <p:spPr>
            <a:xfrm>
              <a:off x="11401733" y="2463175"/>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8"/>
            <p:cNvSpPr/>
            <p:nvPr/>
          </p:nvSpPr>
          <p:spPr>
            <a:xfrm>
              <a:off x="10914618" y="2520075"/>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8"/>
            <p:cNvSpPr/>
            <p:nvPr/>
          </p:nvSpPr>
          <p:spPr>
            <a:xfrm>
              <a:off x="11136202" y="2189780"/>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5" name="Google Shape;745;p48"/>
            <p:cNvSpPr/>
            <p:nvPr/>
          </p:nvSpPr>
          <p:spPr>
            <a:xfrm>
              <a:off x="10917856" y="2224012"/>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6" name="Google Shape;746;p48"/>
            <p:cNvSpPr/>
            <p:nvPr/>
          </p:nvSpPr>
          <p:spPr>
            <a:xfrm>
              <a:off x="11069819" y="2616526"/>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7" name="Google Shape;747;p48"/>
            <p:cNvSpPr/>
            <p:nvPr/>
          </p:nvSpPr>
          <p:spPr>
            <a:xfrm>
              <a:off x="11263647" y="2263796"/>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8" name="Google Shape;748;p48"/>
          <p:cNvGrpSpPr/>
          <p:nvPr/>
        </p:nvGrpSpPr>
        <p:grpSpPr>
          <a:xfrm>
            <a:off x="1772664" y="538257"/>
            <a:ext cx="361521" cy="445816"/>
            <a:chOff x="1582665" y="518665"/>
            <a:chExt cx="584040" cy="720220"/>
          </a:xfrm>
        </p:grpSpPr>
        <p:sp>
          <p:nvSpPr>
            <p:cNvPr id="749" name="Google Shape;749;p48"/>
            <p:cNvSpPr/>
            <p:nvPr/>
          </p:nvSpPr>
          <p:spPr>
            <a:xfrm>
              <a:off x="1638485" y="1079245"/>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0" name="Google Shape;750;p48"/>
            <p:cNvSpPr/>
            <p:nvPr/>
          </p:nvSpPr>
          <p:spPr>
            <a:xfrm>
              <a:off x="1590507" y="942838"/>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1" name="Google Shape;751;p48"/>
            <p:cNvSpPr/>
            <p:nvPr/>
          </p:nvSpPr>
          <p:spPr>
            <a:xfrm>
              <a:off x="1582665" y="806661"/>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8"/>
            <p:cNvSpPr/>
            <p:nvPr/>
          </p:nvSpPr>
          <p:spPr>
            <a:xfrm>
              <a:off x="1665934" y="518665"/>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8"/>
            <p:cNvSpPr/>
            <p:nvPr/>
          </p:nvSpPr>
          <p:spPr>
            <a:xfrm>
              <a:off x="1639639" y="670254"/>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4" name="Google Shape;754;p48"/>
          <p:cNvGrpSpPr/>
          <p:nvPr/>
        </p:nvGrpSpPr>
        <p:grpSpPr>
          <a:xfrm>
            <a:off x="2374048" y="538278"/>
            <a:ext cx="379481" cy="445796"/>
            <a:chOff x="2554206" y="518698"/>
            <a:chExt cx="613055" cy="720187"/>
          </a:xfrm>
        </p:grpSpPr>
        <p:sp>
          <p:nvSpPr>
            <p:cNvPr id="755" name="Google Shape;755;p48"/>
            <p:cNvSpPr/>
            <p:nvPr/>
          </p:nvSpPr>
          <p:spPr>
            <a:xfrm flipH="1">
              <a:off x="2721847" y="518698"/>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6" name="Google Shape;756;p48"/>
            <p:cNvSpPr/>
            <p:nvPr/>
          </p:nvSpPr>
          <p:spPr>
            <a:xfrm flipH="1">
              <a:off x="2554206" y="580017"/>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7" name="Google Shape;757;p48"/>
            <p:cNvSpPr/>
            <p:nvPr/>
          </p:nvSpPr>
          <p:spPr>
            <a:xfrm flipH="1">
              <a:off x="2750903" y="880518"/>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8" name="Google Shape;758;p48"/>
          <p:cNvGrpSpPr/>
          <p:nvPr/>
        </p:nvGrpSpPr>
        <p:grpSpPr>
          <a:xfrm>
            <a:off x="6922223" y="492618"/>
            <a:ext cx="460705" cy="491455"/>
            <a:chOff x="9901824" y="444935"/>
            <a:chExt cx="744273" cy="793950"/>
          </a:xfrm>
        </p:grpSpPr>
        <p:grpSp>
          <p:nvGrpSpPr>
            <p:cNvPr id="759" name="Google Shape;759;p48"/>
            <p:cNvGrpSpPr/>
            <p:nvPr/>
          </p:nvGrpSpPr>
          <p:grpSpPr>
            <a:xfrm>
              <a:off x="9901824" y="444935"/>
              <a:ext cx="744273" cy="793950"/>
              <a:chOff x="9901824" y="444935"/>
              <a:chExt cx="744273" cy="793950"/>
            </a:xfrm>
          </p:grpSpPr>
          <p:sp>
            <p:nvSpPr>
              <p:cNvPr id="760" name="Google Shape;760;p48"/>
              <p:cNvSpPr/>
              <p:nvPr/>
            </p:nvSpPr>
            <p:spPr>
              <a:xfrm>
                <a:off x="10463799" y="551387"/>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8"/>
              <p:cNvSpPr/>
              <p:nvPr/>
            </p:nvSpPr>
            <p:spPr>
              <a:xfrm>
                <a:off x="10546077" y="811084"/>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8"/>
              <p:cNvSpPr/>
              <p:nvPr/>
            </p:nvSpPr>
            <p:spPr>
              <a:xfrm>
                <a:off x="10463799" y="1007132"/>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3" name="Google Shape;763;p48"/>
              <p:cNvSpPr/>
              <p:nvPr/>
            </p:nvSpPr>
            <p:spPr>
              <a:xfrm>
                <a:off x="10008275" y="1007797"/>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4" name="Google Shape;764;p48"/>
              <p:cNvSpPr/>
              <p:nvPr/>
            </p:nvSpPr>
            <p:spPr>
              <a:xfrm>
                <a:off x="9901824" y="811527"/>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8"/>
              <p:cNvSpPr/>
              <p:nvPr/>
            </p:nvSpPr>
            <p:spPr>
              <a:xfrm>
                <a:off x="10008275" y="551830"/>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8"/>
              <p:cNvSpPr/>
              <p:nvPr/>
            </p:nvSpPr>
            <p:spPr>
              <a:xfrm>
                <a:off x="10267751" y="444935"/>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8"/>
              <p:cNvSpPr/>
              <p:nvPr/>
            </p:nvSpPr>
            <p:spPr>
              <a:xfrm>
                <a:off x="10183698" y="1137091"/>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8" name="Google Shape;768;p48"/>
              <p:cNvSpPr/>
              <p:nvPr/>
            </p:nvSpPr>
            <p:spPr>
              <a:xfrm>
                <a:off x="10188356" y="1175458"/>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9" name="Google Shape;769;p48"/>
              <p:cNvSpPr/>
              <p:nvPr/>
            </p:nvSpPr>
            <p:spPr>
              <a:xfrm>
                <a:off x="10212751" y="1213160"/>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70" name="Google Shape;770;p48"/>
            <p:cNvSpPr/>
            <p:nvPr/>
          </p:nvSpPr>
          <p:spPr>
            <a:xfrm>
              <a:off x="10047751" y="728140"/>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1" name="Google Shape;771;p48"/>
            <p:cNvSpPr/>
            <p:nvPr/>
          </p:nvSpPr>
          <p:spPr>
            <a:xfrm>
              <a:off x="10063053" y="588423"/>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2" name="Google Shape;772;p48"/>
            <p:cNvSpPr/>
            <p:nvPr/>
          </p:nvSpPr>
          <p:spPr>
            <a:xfrm>
              <a:off x="10276400" y="588423"/>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3" name="Google Shape;773;p48"/>
            <p:cNvSpPr/>
            <p:nvPr/>
          </p:nvSpPr>
          <p:spPr>
            <a:xfrm>
              <a:off x="10280392" y="726366"/>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4" name="Google Shape;774;p48"/>
            <p:cNvSpPr/>
            <p:nvPr/>
          </p:nvSpPr>
          <p:spPr>
            <a:xfrm>
              <a:off x="10116279" y="852777"/>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5" name="Google Shape;775;p48"/>
            <p:cNvSpPr/>
            <p:nvPr/>
          </p:nvSpPr>
          <p:spPr>
            <a:xfrm>
              <a:off x="10276400" y="852777"/>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76" name="Google Shape;776;p48"/>
          <p:cNvGrpSpPr/>
          <p:nvPr/>
        </p:nvGrpSpPr>
        <p:grpSpPr>
          <a:xfrm>
            <a:off x="2993392" y="538444"/>
            <a:ext cx="369868" cy="445629"/>
            <a:chOff x="3554761" y="518967"/>
            <a:chExt cx="597525" cy="719918"/>
          </a:xfrm>
        </p:grpSpPr>
        <p:sp>
          <p:nvSpPr>
            <p:cNvPr id="777" name="Google Shape;777;p48"/>
            <p:cNvSpPr/>
            <p:nvPr/>
          </p:nvSpPr>
          <p:spPr>
            <a:xfrm>
              <a:off x="3615879" y="884189"/>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8" name="Google Shape;778;p48"/>
            <p:cNvSpPr/>
            <p:nvPr/>
          </p:nvSpPr>
          <p:spPr>
            <a:xfrm>
              <a:off x="3554761" y="671792"/>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9" name="Google Shape;779;p48"/>
            <p:cNvSpPr/>
            <p:nvPr/>
          </p:nvSpPr>
          <p:spPr>
            <a:xfrm>
              <a:off x="3860350" y="634533"/>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0" name="Google Shape;780;p48"/>
            <p:cNvSpPr/>
            <p:nvPr/>
          </p:nvSpPr>
          <p:spPr>
            <a:xfrm>
              <a:off x="3644023" y="518967"/>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1" name="Google Shape;781;p48"/>
          <p:cNvGrpSpPr/>
          <p:nvPr/>
        </p:nvGrpSpPr>
        <p:grpSpPr>
          <a:xfrm>
            <a:off x="3603122" y="538232"/>
            <a:ext cx="370755" cy="445841"/>
            <a:chOff x="4539787" y="518625"/>
            <a:chExt cx="598958" cy="720261"/>
          </a:xfrm>
        </p:grpSpPr>
        <p:sp>
          <p:nvSpPr>
            <p:cNvPr id="782" name="Google Shape;782;p48"/>
            <p:cNvSpPr/>
            <p:nvPr/>
          </p:nvSpPr>
          <p:spPr>
            <a:xfrm>
              <a:off x="4849480" y="518625"/>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8"/>
            <p:cNvSpPr/>
            <p:nvPr/>
          </p:nvSpPr>
          <p:spPr>
            <a:xfrm>
              <a:off x="4599335" y="520361"/>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8"/>
            <p:cNvSpPr/>
            <p:nvPr/>
          </p:nvSpPr>
          <p:spPr>
            <a:xfrm>
              <a:off x="4539787" y="783813"/>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8"/>
            <p:cNvSpPr/>
            <p:nvPr/>
          </p:nvSpPr>
          <p:spPr>
            <a:xfrm>
              <a:off x="4854479" y="779907"/>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6" name="Google Shape;786;p48"/>
            <p:cNvSpPr/>
            <p:nvPr/>
          </p:nvSpPr>
          <p:spPr>
            <a:xfrm>
              <a:off x="4661491" y="877996"/>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7" name="Google Shape;787;p48"/>
          <p:cNvGrpSpPr/>
          <p:nvPr/>
        </p:nvGrpSpPr>
        <p:grpSpPr>
          <a:xfrm>
            <a:off x="4213740" y="538340"/>
            <a:ext cx="366917" cy="445733"/>
            <a:chOff x="5526246" y="518800"/>
            <a:chExt cx="592758" cy="720086"/>
          </a:xfrm>
        </p:grpSpPr>
        <p:sp>
          <p:nvSpPr>
            <p:cNvPr id="788" name="Google Shape;788;p48"/>
            <p:cNvSpPr/>
            <p:nvPr/>
          </p:nvSpPr>
          <p:spPr>
            <a:xfrm>
              <a:off x="5632379" y="518800"/>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8"/>
            <p:cNvSpPr/>
            <p:nvPr/>
          </p:nvSpPr>
          <p:spPr>
            <a:xfrm>
              <a:off x="5835019" y="549304"/>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0" name="Google Shape;790;p48"/>
            <p:cNvSpPr/>
            <p:nvPr/>
          </p:nvSpPr>
          <p:spPr>
            <a:xfrm>
              <a:off x="5837907" y="834408"/>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1" name="Google Shape;791;p48"/>
            <p:cNvSpPr/>
            <p:nvPr/>
          </p:nvSpPr>
          <p:spPr>
            <a:xfrm>
              <a:off x="5725035" y="886769"/>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2" name="Google Shape;792;p48"/>
            <p:cNvSpPr/>
            <p:nvPr/>
          </p:nvSpPr>
          <p:spPr>
            <a:xfrm>
              <a:off x="5526246" y="866353"/>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3" name="Google Shape;793;p48"/>
            <p:cNvSpPr/>
            <p:nvPr/>
          </p:nvSpPr>
          <p:spPr>
            <a:xfrm>
              <a:off x="5530337" y="638173"/>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4" name="Google Shape;794;p48"/>
          <p:cNvGrpSpPr/>
          <p:nvPr/>
        </p:nvGrpSpPr>
        <p:grpSpPr>
          <a:xfrm>
            <a:off x="1168508" y="538334"/>
            <a:ext cx="364294" cy="445740"/>
            <a:chOff x="606645" y="518789"/>
            <a:chExt cx="588520" cy="720096"/>
          </a:xfrm>
        </p:grpSpPr>
        <p:sp>
          <p:nvSpPr>
            <p:cNvPr id="795" name="Google Shape;795;p48"/>
            <p:cNvSpPr/>
            <p:nvPr/>
          </p:nvSpPr>
          <p:spPr>
            <a:xfrm>
              <a:off x="659316" y="1025062"/>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8"/>
            <p:cNvSpPr/>
            <p:nvPr/>
          </p:nvSpPr>
          <p:spPr>
            <a:xfrm>
              <a:off x="606645" y="862057"/>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7" name="Google Shape;797;p48"/>
            <p:cNvSpPr/>
            <p:nvPr/>
          </p:nvSpPr>
          <p:spPr>
            <a:xfrm>
              <a:off x="661721" y="699053"/>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8"/>
            <p:cNvSpPr/>
            <p:nvPr/>
          </p:nvSpPr>
          <p:spPr>
            <a:xfrm>
              <a:off x="683367" y="518789"/>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9" name="Google Shape;799;p48"/>
          <p:cNvGrpSpPr/>
          <p:nvPr/>
        </p:nvGrpSpPr>
        <p:grpSpPr>
          <a:xfrm>
            <a:off x="7622791" y="538311"/>
            <a:ext cx="298405" cy="445762"/>
            <a:chOff x="11033597" y="518752"/>
            <a:chExt cx="482075" cy="720133"/>
          </a:xfrm>
        </p:grpSpPr>
        <p:sp>
          <p:nvSpPr>
            <p:cNvPr id="800" name="Google Shape;800;p48"/>
            <p:cNvSpPr/>
            <p:nvPr/>
          </p:nvSpPr>
          <p:spPr>
            <a:xfrm>
              <a:off x="11033597" y="921962"/>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01" name="Google Shape;801;p48"/>
            <p:cNvSpPr/>
            <p:nvPr/>
          </p:nvSpPr>
          <p:spPr>
            <a:xfrm>
              <a:off x="11142821" y="518752"/>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02" name="Google Shape;802;p48"/>
            <p:cNvSpPr/>
            <p:nvPr/>
          </p:nvSpPr>
          <p:spPr>
            <a:xfrm>
              <a:off x="11052228" y="1084038"/>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03" name="Google Shape;803;p48"/>
            <p:cNvSpPr/>
            <p:nvPr/>
          </p:nvSpPr>
          <p:spPr>
            <a:xfrm>
              <a:off x="11051762" y="759185"/>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04" name="Google Shape;804;p48"/>
          <p:cNvGrpSpPr/>
          <p:nvPr/>
        </p:nvGrpSpPr>
        <p:grpSpPr>
          <a:xfrm>
            <a:off x="6221656" y="492618"/>
            <a:ext cx="460705" cy="491455"/>
            <a:chOff x="8770051" y="444935"/>
            <a:chExt cx="744273" cy="793950"/>
          </a:xfrm>
        </p:grpSpPr>
        <p:sp>
          <p:nvSpPr>
            <p:cNvPr id="805" name="Google Shape;805;p48"/>
            <p:cNvSpPr/>
            <p:nvPr/>
          </p:nvSpPr>
          <p:spPr>
            <a:xfrm>
              <a:off x="8968558" y="910519"/>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6" name="Google Shape;806;p48"/>
            <p:cNvSpPr/>
            <p:nvPr/>
          </p:nvSpPr>
          <p:spPr>
            <a:xfrm>
              <a:off x="8960465" y="586953"/>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8"/>
            <p:cNvSpPr/>
            <p:nvPr/>
          </p:nvSpPr>
          <p:spPr>
            <a:xfrm>
              <a:off x="8930121" y="697351"/>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8"/>
            <p:cNvSpPr/>
            <p:nvPr/>
          </p:nvSpPr>
          <p:spPr>
            <a:xfrm>
              <a:off x="8930847" y="803935"/>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8"/>
            <p:cNvSpPr/>
            <p:nvPr/>
          </p:nvSpPr>
          <p:spPr>
            <a:xfrm>
              <a:off x="9031006" y="1017103"/>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0" name="Google Shape;810;p48"/>
            <p:cNvGrpSpPr/>
            <p:nvPr/>
          </p:nvGrpSpPr>
          <p:grpSpPr>
            <a:xfrm>
              <a:off x="8770051" y="444935"/>
              <a:ext cx="744273" cy="793950"/>
              <a:chOff x="6565437" y="1095594"/>
              <a:chExt cx="744273" cy="793950"/>
            </a:xfrm>
          </p:grpSpPr>
          <p:sp>
            <p:nvSpPr>
              <p:cNvPr id="811" name="Google Shape;811;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5" name="Google Shape;815;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6" name="Google Shape;816;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7" name="Google Shape;817;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8" name="Google Shape;818;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9" name="Google Shape;819;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0" name="Google Shape;820;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21" name="Google Shape;821;p48"/>
          <p:cNvGrpSpPr/>
          <p:nvPr/>
        </p:nvGrpSpPr>
        <p:grpSpPr>
          <a:xfrm>
            <a:off x="4820520" y="492618"/>
            <a:ext cx="460705" cy="491455"/>
            <a:chOff x="6506504" y="444935"/>
            <a:chExt cx="744273" cy="793950"/>
          </a:xfrm>
        </p:grpSpPr>
        <p:sp>
          <p:nvSpPr>
            <p:cNvPr id="822" name="Google Shape;822;p48"/>
            <p:cNvSpPr/>
            <p:nvPr/>
          </p:nvSpPr>
          <p:spPr>
            <a:xfrm>
              <a:off x="6666683" y="586978"/>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3" name="Google Shape;823;p48"/>
            <p:cNvSpPr/>
            <p:nvPr/>
          </p:nvSpPr>
          <p:spPr>
            <a:xfrm>
              <a:off x="6664423" y="767526"/>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48"/>
            <p:cNvSpPr/>
            <p:nvPr/>
          </p:nvSpPr>
          <p:spPr>
            <a:xfrm>
              <a:off x="6727642" y="947581"/>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25" name="Google Shape;825;p48"/>
            <p:cNvGrpSpPr/>
            <p:nvPr/>
          </p:nvGrpSpPr>
          <p:grpSpPr>
            <a:xfrm>
              <a:off x="6506504" y="444935"/>
              <a:ext cx="744273" cy="793950"/>
              <a:chOff x="6565437" y="1095594"/>
              <a:chExt cx="744273" cy="793950"/>
            </a:xfrm>
          </p:grpSpPr>
          <p:sp>
            <p:nvSpPr>
              <p:cNvPr id="826" name="Google Shape;826;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9" name="Google Shape;829;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0" name="Google Shape;830;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1" name="Google Shape;831;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4" name="Google Shape;834;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5" name="Google Shape;835;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36" name="Google Shape;836;p48"/>
          <p:cNvGrpSpPr/>
          <p:nvPr/>
        </p:nvGrpSpPr>
        <p:grpSpPr>
          <a:xfrm>
            <a:off x="5521088" y="492618"/>
            <a:ext cx="460705" cy="491455"/>
            <a:chOff x="7638277" y="444935"/>
            <a:chExt cx="744273" cy="793950"/>
          </a:xfrm>
        </p:grpSpPr>
        <p:sp>
          <p:nvSpPr>
            <p:cNvPr id="837" name="Google Shape;837;p48"/>
            <p:cNvSpPr/>
            <p:nvPr/>
          </p:nvSpPr>
          <p:spPr>
            <a:xfrm>
              <a:off x="8012931" y="586978"/>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8" name="Google Shape;838;p48"/>
            <p:cNvSpPr/>
            <p:nvPr/>
          </p:nvSpPr>
          <p:spPr>
            <a:xfrm>
              <a:off x="7789628" y="587029"/>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9" name="Google Shape;839;p48"/>
            <p:cNvSpPr/>
            <p:nvPr/>
          </p:nvSpPr>
          <p:spPr>
            <a:xfrm>
              <a:off x="8012931" y="848854"/>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0" name="Google Shape;840;p48"/>
            <p:cNvSpPr/>
            <p:nvPr/>
          </p:nvSpPr>
          <p:spPr>
            <a:xfrm>
              <a:off x="7804733" y="848854"/>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41" name="Google Shape;841;p48"/>
            <p:cNvGrpSpPr/>
            <p:nvPr/>
          </p:nvGrpSpPr>
          <p:grpSpPr>
            <a:xfrm>
              <a:off x="7638277" y="444935"/>
              <a:ext cx="744273" cy="793950"/>
              <a:chOff x="6565437" y="1095594"/>
              <a:chExt cx="744273" cy="793950"/>
            </a:xfrm>
          </p:grpSpPr>
          <p:sp>
            <p:nvSpPr>
              <p:cNvPr id="842" name="Google Shape;842;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5" name="Google Shape;845;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6" name="Google Shape;846;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8" name="Google Shape;848;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9" name="Google Shape;849;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0" name="Google Shape;850;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1" name="Google Shape;851;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52" name="Google Shape;852;p48"/>
          <p:cNvGrpSpPr/>
          <p:nvPr/>
        </p:nvGrpSpPr>
        <p:grpSpPr>
          <a:xfrm>
            <a:off x="3061198" y="2682173"/>
            <a:ext cx="445779" cy="400764"/>
            <a:chOff x="3778727" y="3968016"/>
            <a:chExt cx="720160" cy="647438"/>
          </a:xfrm>
        </p:grpSpPr>
        <p:sp>
          <p:nvSpPr>
            <p:cNvPr id="853" name="Google Shape;853;p48"/>
            <p:cNvSpPr/>
            <p:nvPr/>
          </p:nvSpPr>
          <p:spPr>
            <a:xfrm>
              <a:off x="3957011" y="4409821"/>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4" name="Google Shape;854;p48"/>
            <p:cNvSpPr/>
            <p:nvPr/>
          </p:nvSpPr>
          <p:spPr>
            <a:xfrm>
              <a:off x="4002092" y="4507321"/>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5" name="Google Shape;855;p48"/>
            <p:cNvSpPr/>
            <p:nvPr/>
          </p:nvSpPr>
          <p:spPr>
            <a:xfrm>
              <a:off x="3780312" y="4026607"/>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6" name="Google Shape;856;p48"/>
            <p:cNvSpPr/>
            <p:nvPr/>
          </p:nvSpPr>
          <p:spPr>
            <a:xfrm>
              <a:off x="3868662" y="4217988"/>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7" name="Google Shape;857;p48"/>
            <p:cNvSpPr/>
            <p:nvPr/>
          </p:nvSpPr>
          <p:spPr>
            <a:xfrm>
              <a:off x="3824940" y="4122297"/>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8" name="Google Shape;858;p48"/>
            <p:cNvSpPr/>
            <p:nvPr/>
          </p:nvSpPr>
          <p:spPr>
            <a:xfrm>
              <a:off x="3912610" y="4313678"/>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9" name="Google Shape;859;p48"/>
            <p:cNvSpPr/>
            <p:nvPr/>
          </p:nvSpPr>
          <p:spPr>
            <a:xfrm>
              <a:off x="3778727" y="3968016"/>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60" name="Google Shape;860;p48"/>
          <p:cNvGrpSpPr/>
          <p:nvPr/>
        </p:nvGrpSpPr>
        <p:grpSpPr>
          <a:xfrm>
            <a:off x="1138083" y="2667248"/>
            <a:ext cx="445680" cy="430613"/>
            <a:chOff x="557494" y="3943905"/>
            <a:chExt cx="720000" cy="695660"/>
          </a:xfrm>
        </p:grpSpPr>
        <p:sp>
          <p:nvSpPr>
            <p:cNvPr id="861" name="Google Shape;861;p48"/>
            <p:cNvSpPr/>
            <p:nvPr/>
          </p:nvSpPr>
          <p:spPr>
            <a:xfrm>
              <a:off x="557494" y="3943905"/>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2" name="Google Shape;862;p48"/>
            <p:cNvSpPr/>
            <p:nvPr/>
          </p:nvSpPr>
          <p:spPr>
            <a:xfrm>
              <a:off x="651816" y="4237675"/>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3" name="Google Shape;863;p48"/>
            <p:cNvSpPr/>
            <p:nvPr/>
          </p:nvSpPr>
          <p:spPr>
            <a:xfrm>
              <a:off x="564298" y="4047588"/>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4" name="Google Shape;864;p48"/>
            <p:cNvSpPr/>
            <p:nvPr/>
          </p:nvSpPr>
          <p:spPr>
            <a:xfrm>
              <a:off x="739569" y="4428695"/>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65" name="Google Shape;865;p48"/>
          <p:cNvGrpSpPr/>
          <p:nvPr/>
        </p:nvGrpSpPr>
        <p:grpSpPr>
          <a:xfrm>
            <a:off x="4343305" y="2659659"/>
            <a:ext cx="445833" cy="445792"/>
            <a:chOff x="5926265" y="3931644"/>
            <a:chExt cx="720246" cy="720181"/>
          </a:xfrm>
        </p:grpSpPr>
        <p:sp>
          <p:nvSpPr>
            <p:cNvPr id="866" name="Google Shape;866;p48"/>
            <p:cNvSpPr/>
            <p:nvPr/>
          </p:nvSpPr>
          <p:spPr>
            <a:xfrm>
              <a:off x="5926265" y="3931644"/>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7" name="Google Shape;867;p48"/>
            <p:cNvSpPr/>
            <p:nvPr/>
          </p:nvSpPr>
          <p:spPr>
            <a:xfrm>
              <a:off x="5926265" y="4296205"/>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8" name="Google Shape;868;p48"/>
            <p:cNvSpPr/>
            <p:nvPr/>
          </p:nvSpPr>
          <p:spPr>
            <a:xfrm>
              <a:off x="6290862" y="4296205"/>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9" name="Google Shape;869;p48"/>
            <p:cNvSpPr/>
            <p:nvPr/>
          </p:nvSpPr>
          <p:spPr>
            <a:xfrm>
              <a:off x="6290862" y="3931644"/>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0" name="Google Shape;870;p48"/>
          <p:cNvGrpSpPr/>
          <p:nvPr/>
        </p:nvGrpSpPr>
        <p:grpSpPr>
          <a:xfrm>
            <a:off x="1779066" y="2679213"/>
            <a:ext cx="445680" cy="406684"/>
            <a:chOff x="1631150" y="3963234"/>
            <a:chExt cx="720000" cy="657002"/>
          </a:xfrm>
        </p:grpSpPr>
        <p:sp>
          <p:nvSpPr>
            <p:cNvPr id="871" name="Google Shape;871;p48"/>
            <p:cNvSpPr/>
            <p:nvPr/>
          </p:nvSpPr>
          <p:spPr>
            <a:xfrm>
              <a:off x="1631150" y="3963234"/>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8"/>
            <p:cNvSpPr/>
            <p:nvPr/>
          </p:nvSpPr>
          <p:spPr>
            <a:xfrm>
              <a:off x="1846141" y="4464896"/>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3" name="Google Shape;873;p48"/>
            <p:cNvSpPr/>
            <p:nvPr/>
          </p:nvSpPr>
          <p:spPr>
            <a:xfrm>
              <a:off x="1776241" y="4321879"/>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4" name="Google Shape;874;p48"/>
            <p:cNvSpPr/>
            <p:nvPr/>
          </p:nvSpPr>
          <p:spPr>
            <a:xfrm>
              <a:off x="1639308" y="4039143"/>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5" name="Google Shape;875;p48"/>
            <p:cNvSpPr/>
            <p:nvPr/>
          </p:nvSpPr>
          <p:spPr>
            <a:xfrm>
              <a:off x="1708546" y="4181721"/>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6" name="Google Shape;876;p48"/>
          <p:cNvGrpSpPr/>
          <p:nvPr/>
        </p:nvGrpSpPr>
        <p:grpSpPr>
          <a:xfrm>
            <a:off x="2420095" y="2678629"/>
            <a:ext cx="445680" cy="407853"/>
            <a:chOff x="2704878" y="3962290"/>
            <a:chExt cx="720000" cy="658889"/>
          </a:xfrm>
        </p:grpSpPr>
        <p:sp>
          <p:nvSpPr>
            <p:cNvPr id="877" name="Google Shape;877;p48"/>
            <p:cNvSpPr/>
            <p:nvPr/>
          </p:nvSpPr>
          <p:spPr>
            <a:xfrm>
              <a:off x="2704878" y="3962290"/>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8" name="Google Shape;878;p48"/>
            <p:cNvSpPr/>
            <p:nvPr/>
          </p:nvSpPr>
          <p:spPr>
            <a:xfrm>
              <a:off x="2824150" y="4257325"/>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9" name="Google Shape;879;p48"/>
            <p:cNvSpPr/>
            <p:nvPr/>
          </p:nvSpPr>
          <p:spPr>
            <a:xfrm>
              <a:off x="2939432" y="4493753"/>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8"/>
            <p:cNvSpPr/>
            <p:nvPr/>
          </p:nvSpPr>
          <p:spPr>
            <a:xfrm>
              <a:off x="2882012" y="4375650"/>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8"/>
            <p:cNvSpPr/>
            <p:nvPr/>
          </p:nvSpPr>
          <p:spPr>
            <a:xfrm>
              <a:off x="2710863" y="4024227"/>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8"/>
            <p:cNvSpPr/>
            <p:nvPr/>
          </p:nvSpPr>
          <p:spPr>
            <a:xfrm>
              <a:off x="2768061" y="4141886"/>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3" name="Google Shape;883;p48"/>
          <p:cNvGrpSpPr/>
          <p:nvPr/>
        </p:nvGrpSpPr>
        <p:grpSpPr>
          <a:xfrm>
            <a:off x="3702366" y="2680587"/>
            <a:ext cx="445549" cy="403935"/>
            <a:chOff x="4852681" y="3965454"/>
            <a:chExt cx="719788" cy="652561"/>
          </a:xfrm>
        </p:grpSpPr>
        <p:sp>
          <p:nvSpPr>
            <p:cNvPr id="884" name="Google Shape;884;p48"/>
            <p:cNvSpPr/>
            <p:nvPr/>
          </p:nvSpPr>
          <p:spPr>
            <a:xfrm>
              <a:off x="5209000" y="4246819"/>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85" name="Google Shape;885;p48"/>
            <p:cNvSpPr/>
            <p:nvPr/>
          </p:nvSpPr>
          <p:spPr>
            <a:xfrm>
              <a:off x="4852681" y="4246819"/>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86" name="Google Shape;886;p48"/>
            <p:cNvSpPr/>
            <p:nvPr/>
          </p:nvSpPr>
          <p:spPr>
            <a:xfrm>
              <a:off x="5044529" y="3965454"/>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87" name="Google Shape;887;p48"/>
          <p:cNvGrpSpPr/>
          <p:nvPr/>
        </p:nvGrpSpPr>
        <p:grpSpPr>
          <a:xfrm>
            <a:off x="4984527" y="2671024"/>
            <a:ext cx="445818" cy="423063"/>
            <a:chOff x="7000306" y="3950004"/>
            <a:chExt cx="720224" cy="683463"/>
          </a:xfrm>
        </p:grpSpPr>
        <p:sp>
          <p:nvSpPr>
            <p:cNvPr id="888" name="Google Shape;888;p48"/>
            <p:cNvSpPr/>
            <p:nvPr/>
          </p:nvSpPr>
          <p:spPr>
            <a:xfrm>
              <a:off x="7360523" y="4087992"/>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89" name="Google Shape;889;p48"/>
            <p:cNvSpPr/>
            <p:nvPr/>
          </p:nvSpPr>
          <p:spPr>
            <a:xfrm>
              <a:off x="7359894" y="4304384"/>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0" name="Google Shape;890;p48"/>
            <p:cNvSpPr/>
            <p:nvPr/>
          </p:nvSpPr>
          <p:spPr>
            <a:xfrm>
              <a:off x="7079935" y="4304384"/>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1" name="Google Shape;891;p48"/>
            <p:cNvSpPr/>
            <p:nvPr/>
          </p:nvSpPr>
          <p:spPr>
            <a:xfrm>
              <a:off x="7000306" y="4087992"/>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2" name="Google Shape;892;p48"/>
            <p:cNvSpPr/>
            <p:nvPr/>
          </p:nvSpPr>
          <p:spPr>
            <a:xfrm>
              <a:off x="7228925" y="3950004"/>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93" name="Google Shape;893;p48"/>
          <p:cNvGrpSpPr/>
          <p:nvPr/>
        </p:nvGrpSpPr>
        <p:grpSpPr>
          <a:xfrm>
            <a:off x="5625735" y="2668821"/>
            <a:ext cx="445779" cy="427468"/>
            <a:chOff x="8074325" y="3946445"/>
            <a:chExt cx="720160" cy="690579"/>
          </a:xfrm>
        </p:grpSpPr>
        <p:sp>
          <p:nvSpPr>
            <p:cNvPr id="894" name="Google Shape;894;p48"/>
            <p:cNvSpPr/>
            <p:nvPr/>
          </p:nvSpPr>
          <p:spPr>
            <a:xfrm>
              <a:off x="8177523" y="4291846"/>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5" name="Google Shape;895;p48"/>
            <p:cNvSpPr/>
            <p:nvPr/>
          </p:nvSpPr>
          <p:spPr>
            <a:xfrm>
              <a:off x="8434850" y="3946445"/>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6" name="Google Shape;896;p48"/>
            <p:cNvSpPr/>
            <p:nvPr/>
          </p:nvSpPr>
          <p:spPr>
            <a:xfrm>
              <a:off x="8434850" y="4171301"/>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7" name="Google Shape;897;p48"/>
            <p:cNvSpPr/>
            <p:nvPr/>
          </p:nvSpPr>
          <p:spPr>
            <a:xfrm>
              <a:off x="8434850" y="4291846"/>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8" name="Google Shape;898;p48"/>
            <p:cNvSpPr/>
            <p:nvPr/>
          </p:nvSpPr>
          <p:spPr>
            <a:xfrm>
              <a:off x="8074325" y="4171301"/>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9" name="Google Shape;899;p48"/>
            <p:cNvSpPr/>
            <p:nvPr/>
          </p:nvSpPr>
          <p:spPr>
            <a:xfrm>
              <a:off x="8177523" y="3946445"/>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00" name="Google Shape;900;p48"/>
          <p:cNvGrpSpPr/>
          <p:nvPr/>
        </p:nvGrpSpPr>
        <p:grpSpPr>
          <a:xfrm>
            <a:off x="6908080" y="2682770"/>
            <a:ext cx="445629" cy="399565"/>
            <a:chOff x="9878975" y="3932835"/>
            <a:chExt cx="719918" cy="645502"/>
          </a:xfrm>
        </p:grpSpPr>
        <p:sp>
          <p:nvSpPr>
            <p:cNvPr id="901" name="Google Shape;901;p48"/>
            <p:cNvSpPr/>
            <p:nvPr/>
          </p:nvSpPr>
          <p:spPr>
            <a:xfrm>
              <a:off x="10225338" y="4216303"/>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2" name="Google Shape;902;p48"/>
            <p:cNvSpPr/>
            <p:nvPr/>
          </p:nvSpPr>
          <p:spPr>
            <a:xfrm>
              <a:off x="10067759" y="3932835"/>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3" name="Google Shape;903;p48"/>
            <p:cNvSpPr/>
            <p:nvPr/>
          </p:nvSpPr>
          <p:spPr>
            <a:xfrm>
              <a:off x="9878975" y="4216303"/>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4" name="Google Shape;904;p48"/>
          <p:cNvGrpSpPr/>
          <p:nvPr/>
        </p:nvGrpSpPr>
        <p:grpSpPr>
          <a:xfrm>
            <a:off x="7549097" y="2671571"/>
            <a:ext cx="445785" cy="421964"/>
            <a:chOff x="10914544" y="3914742"/>
            <a:chExt cx="720170" cy="681687"/>
          </a:xfrm>
        </p:grpSpPr>
        <p:sp>
          <p:nvSpPr>
            <p:cNvPr id="905" name="Google Shape;905;p48"/>
            <p:cNvSpPr/>
            <p:nvPr/>
          </p:nvSpPr>
          <p:spPr>
            <a:xfrm>
              <a:off x="10914544" y="3914742"/>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6" name="Google Shape;906;p48"/>
            <p:cNvSpPr/>
            <p:nvPr/>
          </p:nvSpPr>
          <p:spPr>
            <a:xfrm>
              <a:off x="10933187" y="4266889"/>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7" name="Google Shape;907;p48"/>
            <p:cNvSpPr/>
            <p:nvPr/>
          </p:nvSpPr>
          <p:spPr>
            <a:xfrm>
              <a:off x="11285615" y="4203950"/>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8"/>
            <p:cNvSpPr/>
            <p:nvPr/>
          </p:nvSpPr>
          <p:spPr>
            <a:xfrm>
              <a:off x="11222808" y="3914742"/>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9" name="Google Shape;909;p48"/>
          <p:cNvGrpSpPr/>
          <p:nvPr/>
        </p:nvGrpSpPr>
        <p:grpSpPr>
          <a:xfrm>
            <a:off x="6266887" y="2679685"/>
            <a:ext cx="445805" cy="405735"/>
            <a:chOff x="8843122" y="3927851"/>
            <a:chExt cx="720202" cy="655469"/>
          </a:xfrm>
        </p:grpSpPr>
        <p:sp>
          <p:nvSpPr>
            <p:cNvPr id="910" name="Google Shape;910;p48"/>
            <p:cNvSpPr/>
            <p:nvPr/>
          </p:nvSpPr>
          <p:spPr>
            <a:xfrm>
              <a:off x="8843122" y="4171964"/>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1" name="Google Shape;911;p48"/>
            <p:cNvSpPr/>
            <p:nvPr/>
          </p:nvSpPr>
          <p:spPr>
            <a:xfrm>
              <a:off x="9232824" y="4171964"/>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2" name="Google Shape;912;p48"/>
            <p:cNvSpPr/>
            <p:nvPr/>
          </p:nvSpPr>
          <p:spPr>
            <a:xfrm>
              <a:off x="9108305" y="4366960"/>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8"/>
            <p:cNvSpPr/>
            <p:nvPr/>
          </p:nvSpPr>
          <p:spPr>
            <a:xfrm>
              <a:off x="8990881" y="3927851"/>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8"/>
            <p:cNvSpPr/>
            <p:nvPr/>
          </p:nvSpPr>
          <p:spPr>
            <a:xfrm>
              <a:off x="8988924" y="4133407"/>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8"/>
            <p:cNvSpPr/>
            <p:nvPr/>
          </p:nvSpPr>
          <p:spPr>
            <a:xfrm>
              <a:off x="9232824" y="4134881"/>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6" name="Google Shape;916;p48"/>
          <p:cNvGrpSpPr/>
          <p:nvPr/>
        </p:nvGrpSpPr>
        <p:grpSpPr>
          <a:xfrm>
            <a:off x="3069757" y="1978247"/>
            <a:ext cx="445812" cy="394518"/>
            <a:chOff x="1510757" y="2733015"/>
            <a:chExt cx="720214" cy="637347"/>
          </a:xfrm>
        </p:grpSpPr>
        <p:sp>
          <p:nvSpPr>
            <p:cNvPr id="917" name="Google Shape;917;p48"/>
            <p:cNvSpPr/>
            <p:nvPr/>
          </p:nvSpPr>
          <p:spPr>
            <a:xfrm>
              <a:off x="1774546" y="2983213"/>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8"/>
            <p:cNvSpPr/>
            <p:nvPr/>
          </p:nvSpPr>
          <p:spPr>
            <a:xfrm>
              <a:off x="2000650" y="2934227"/>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8"/>
            <p:cNvSpPr/>
            <p:nvPr/>
          </p:nvSpPr>
          <p:spPr>
            <a:xfrm>
              <a:off x="1774546" y="2733015"/>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8"/>
            <p:cNvSpPr/>
            <p:nvPr/>
          </p:nvSpPr>
          <p:spPr>
            <a:xfrm>
              <a:off x="1951107" y="2751450"/>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8"/>
            <p:cNvSpPr/>
            <p:nvPr/>
          </p:nvSpPr>
          <p:spPr>
            <a:xfrm>
              <a:off x="1858610" y="3218135"/>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2" name="Google Shape;922;p48"/>
            <p:cNvSpPr/>
            <p:nvPr/>
          </p:nvSpPr>
          <p:spPr>
            <a:xfrm>
              <a:off x="1521825" y="2934227"/>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3" name="Google Shape;923;p48"/>
            <p:cNvSpPr/>
            <p:nvPr/>
          </p:nvSpPr>
          <p:spPr>
            <a:xfrm>
              <a:off x="1510757" y="2742496"/>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4" name="Google Shape;924;p48"/>
          <p:cNvGrpSpPr/>
          <p:nvPr/>
        </p:nvGrpSpPr>
        <p:grpSpPr>
          <a:xfrm>
            <a:off x="3761148" y="1995767"/>
            <a:ext cx="445767" cy="359478"/>
            <a:chOff x="2595501" y="2761318"/>
            <a:chExt cx="720141" cy="580739"/>
          </a:xfrm>
        </p:grpSpPr>
        <p:sp>
          <p:nvSpPr>
            <p:cNvPr id="925" name="Google Shape;925;p48"/>
            <p:cNvSpPr/>
            <p:nvPr/>
          </p:nvSpPr>
          <p:spPr>
            <a:xfrm>
              <a:off x="2595501" y="2777400"/>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6" name="Google Shape;926;p48"/>
            <p:cNvSpPr/>
            <p:nvPr/>
          </p:nvSpPr>
          <p:spPr>
            <a:xfrm>
              <a:off x="2903528" y="3067770"/>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7" name="Google Shape;927;p48"/>
            <p:cNvSpPr/>
            <p:nvPr/>
          </p:nvSpPr>
          <p:spPr>
            <a:xfrm>
              <a:off x="2635397" y="3004782"/>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8" name="Google Shape;928;p48"/>
            <p:cNvSpPr/>
            <p:nvPr/>
          </p:nvSpPr>
          <p:spPr>
            <a:xfrm>
              <a:off x="2966382" y="2761318"/>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9" name="Google Shape;929;p48"/>
          <p:cNvGrpSpPr/>
          <p:nvPr/>
        </p:nvGrpSpPr>
        <p:grpSpPr>
          <a:xfrm>
            <a:off x="5143819" y="1952735"/>
            <a:ext cx="443879" cy="445541"/>
            <a:chOff x="4764809" y="2691801"/>
            <a:chExt cx="717090" cy="719775"/>
          </a:xfrm>
        </p:grpSpPr>
        <p:sp>
          <p:nvSpPr>
            <p:cNvPr id="930" name="Google Shape;930;p48"/>
            <p:cNvSpPr/>
            <p:nvPr/>
          </p:nvSpPr>
          <p:spPr>
            <a:xfrm>
              <a:off x="5143387" y="2739968"/>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1" name="Google Shape;931;p48"/>
            <p:cNvSpPr/>
            <p:nvPr/>
          </p:nvSpPr>
          <p:spPr>
            <a:xfrm>
              <a:off x="4783248" y="2925790"/>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2" name="Google Shape;932;p48"/>
            <p:cNvSpPr/>
            <p:nvPr/>
          </p:nvSpPr>
          <p:spPr>
            <a:xfrm>
              <a:off x="4764809" y="2691801"/>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3" name="Google Shape;933;p48"/>
          <p:cNvGrpSpPr/>
          <p:nvPr/>
        </p:nvGrpSpPr>
        <p:grpSpPr>
          <a:xfrm>
            <a:off x="4452495" y="1981700"/>
            <a:ext cx="445746" cy="387612"/>
            <a:chOff x="3680173" y="2738593"/>
            <a:chExt cx="720106" cy="626190"/>
          </a:xfrm>
        </p:grpSpPr>
        <p:sp>
          <p:nvSpPr>
            <p:cNvPr id="934" name="Google Shape;934;p48"/>
            <p:cNvSpPr/>
            <p:nvPr/>
          </p:nvSpPr>
          <p:spPr>
            <a:xfrm>
              <a:off x="3680173" y="2739979"/>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5" name="Google Shape;935;p48"/>
            <p:cNvSpPr/>
            <p:nvPr/>
          </p:nvSpPr>
          <p:spPr>
            <a:xfrm>
              <a:off x="3743529" y="2915755"/>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6" name="Google Shape;936;p48"/>
            <p:cNvSpPr/>
            <p:nvPr/>
          </p:nvSpPr>
          <p:spPr>
            <a:xfrm>
              <a:off x="4061000" y="2738593"/>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7" name="Google Shape;937;p48"/>
          <p:cNvGrpSpPr/>
          <p:nvPr/>
        </p:nvGrpSpPr>
        <p:grpSpPr>
          <a:xfrm>
            <a:off x="6524582" y="1952696"/>
            <a:ext cx="443283" cy="445620"/>
            <a:chOff x="6931035" y="2691736"/>
            <a:chExt cx="716128" cy="719903"/>
          </a:xfrm>
        </p:grpSpPr>
        <p:sp>
          <p:nvSpPr>
            <p:cNvPr id="938" name="Google Shape;938;p48"/>
            <p:cNvSpPr/>
            <p:nvPr/>
          </p:nvSpPr>
          <p:spPr>
            <a:xfrm>
              <a:off x="7304099" y="2937699"/>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9" name="Google Shape;939;p48"/>
            <p:cNvSpPr/>
            <p:nvPr/>
          </p:nvSpPr>
          <p:spPr>
            <a:xfrm>
              <a:off x="6931035" y="2937699"/>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8"/>
            <p:cNvSpPr/>
            <p:nvPr/>
          </p:nvSpPr>
          <p:spPr>
            <a:xfrm>
              <a:off x="7175631" y="2691736"/>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8"/>
            <p:cNvSpPr/>
            <p:nvPr/>
          </p:nvSpPr>
          <p:spPr>
            <a:xfrm>
              <a:off x="7175631" y="3066271"/>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2" name="Google Shape;942;p48"/>
          <p:cNvGrpSpPr/>
          <p:nvPr/>
        </p:nvGrpSpPr>
        <p:grpSpPr>
          <a:xfrm>
            <a:off x="5833276" y="1952648"/>
            <a:ext cx="445727" cy="445714"/>
            <a:chOff x="5846429" y="2691660"/>
            <a:chExt cx="720076" cy="720055"/>
          </a:xfrm>
        </p:grpSpPr>
        <p:sp>
          <p:nvSpPr>
            <p:cNvPr id="943" name="Google Shape;943;p48"/>
            <p:cNvSpPr/>
            <p:nvPr/>
          </p:nvSpPr>
          <p:spPr>
            <a:xfrm>
              <a:off x="6207893" y="2691660"/>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8"/>
            <p:cNvSpPr/>
            <p:nvPr/>
          </p:nvSpPr>
          <p:spPr>
            <a:xfrm>
              <a:off x="5846429" y="2694269"/>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8"/>
            <p:cNvSpPr/>
            <p:nvPr/>
          </p:nvSpPr>
          <p:spPr>
            <a:xfrm>
              <a:off x="5849043" y="2988600"/>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48"/>
            <p:cNvSpPr/>
            <p:nvPr/>
          </p:nvSpPr>
          <p:spPr>
            <a:xfrm>
              <a:off x="6143252" y="3053348"/>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7" name="Google Shape;947;p48"/>
          <p:cNvGrpSpPr/>
          <p:nvPr/>
        </p:nvGrpSpPr>
        <p:grpSpPr>
          <a:xfrm>
            <a:off x="2520481" y="1952593"/>
            <a:ext cx="303698" cy="445825"/>
            <a:chOff x="655600" y="2691571"/>
            <a:chExt cx="490627" cy="720234"/>
          </a:xfrm>
        </p:grpSpPr>
        <p:sp>
          <p:nvSpPr>
            <p:cNvPr id="948" name="Google Shape;948;p48"/>
            <p:cNvSpPr/>
            <p:nvPr/>
          </p:nvSpPr>
          <p:spPr>
            <a:xfrm>
              <a:off x="781315" y="2969157"/>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8"/>
            <p:cNvSpPr/>
            <p:nvPr/>
          </p:nvSpPr>
          <p:spPr>
            <a:xfrm>
              <a:off x="850087" y="2691571"/>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0" name="Google Shape;950;p48"/>
            <p:cNvSpPr/>
            <p:nvPr/>
          </p:nvSpPr>
          <p:spPr>
            <a:xfrm>
              <a:off x="655600" y="2772089"/>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1" name="Google Shape;951;p48"/>
            <p:cNvSpPr/>
            <p:nvPr/>
          </p:nvSpPr>
          <p:spPr>
            <a:xfrm>
              <a:off x="673846" y="3161998"/>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8"/>
            <p:cNvSpPr/>
            <p:nvPr/>
          </p:nvSpPr>
          <p:spPr>
            <a:xfrm>
              <a:off x="959159" y="3042831"/>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3" name="Google Shape;953;p48"/>
          <p:cNvGrpSpPr/>
          <p:nvPr/>
        </p:nvGrpSpPr>
        <p:grpSpPr>
          <a:xfrm>
            <a:off x="7213443" y="1952709"/>
            <a:ext cx="189785" cy="445592"/>
            <a:chOff x="8011692" y="2691759"/>
            <a:chExt cx="306600" cy="719859"/>
          </a:xfrm>
        </p:grpSpPr>
        <p:sp>
          <p:nvSpPr>
            <p:cNvPr id="954" name="Google Shape;954;p48"/>
            <p:cNvSpPr/>
            <p:nvPr/>
          </p:nvSpPr>
          <p:spPr>
            <a:xfrm>
              <a:off x="8011692" y="3392689"/>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5" name="Google Shape;955;p48"/>
            <p:cNvSpPr/>
            <p:nvPr/>
          </p:nvSpPr>
          <p:spPr>
            <a:xfrm>
              <a:off x="8011692" y="2691759"/>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6" name="Google Shape;956;p48"/>
            <p:cNvSpPr txBox="1"/>
            <p:nvPr/>
          </p:nvSpPr>
          <p:spPr>
            <a:xfrm>
              <a:off x="8011692" y="2902925"/>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7" name="Google Shape;957;p48"/>
            <p:cNvSpPr txBox="1"/>
            <p:nvPr/>
          </p:nvSpPr>
          <p:spPr>
            <a:xfrm>
              <a:off x="8011692" y="2739276"/>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8" name="Google Shape;958;p48"/>
            <p:cNvSpPr txBox="1"/>
            <p:nvPr/>
          </p:nvSpPr>
          <p:spPr>
            <a:xfrm>
              <a:off x="8011692" y="3225885"/>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9" name="Google Shape;959;p48"/>
            <p:cNvSpPr txBox="1"/>
            <p:nvPr/>
          </p:nvSpPr>
          <p:spPr>
            <a:xfrm>
              <a:off x="8011692" y="3064405"/>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0" name="Google Shape;960;p48"/>
          <p:cNvGrpSpPr/>
          <p:nvPr/>
        </p:nvGrpSpPr>
        <p:grpSpPr>
          <a:xfrm>
            <a:off x="7648230" y="1952459"/>
            <a:ext cx="246199" cy="445516"/>
            <a:chOff x="4556125" y="-3179763"/>
            <a:chExt cx="3081338" cy="5568950"/>
          </a:xfrm>
        </p:grpSpPr>
        <p:sp>
          <p:nvSpPr>
            <p:cNvPr id="961" name="Google Shape;961;p48"/>
            <p:cNvSpPr/>
            <p:nvPr/>
          </p:nvSpPr>
          <p:spPr>
            <a:xfrm>
              <a:off x="4756150" y="-3179763"/>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2" name="Google Shape;962;p48"/>
            <p:cNvSpPr/>
            <p:nvPr/>
          </p:nvSpPr>
          <p:spPr>
            <a:xfrm>
              <a:off x="4556125" y="-2452688"/>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3" name="Google Shape;963;p48"/>
            <p:cNvSpPr/>
            <p:nvPr/>
          </p:nvSpPr>
          <p:spPr>
            <a:xfrm>
              <a:off x="4556125" y="-164147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8"/>
            <p:cNvSpPr/>
            <p:nvPr/>
          </p:nvSpPr>
          <p:spPr>
            <a:xfrm>
              <a:off x="4556125" y="-82867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8"/>
            <p:cNvSpPr/>
            <p:nvPr/>
          </p:nvSpPr>
          <p:spPr>
            <a:xfrm>
              <a:off x="4830762" y="66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6" name="Google Shape;966;p48"/>
            <p:cNvSpPr/>
            <p:nvPr/>
          </p:nvSpPr>
          <p:spPr>
            <a:xfrm>
              <a:off x="5078412" y="25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7" name="Google Shape;967;p48"/>
            <p:cNvSpPr/>
            <p:nvPr/>
          </p:nvSpPr>
          <p:spPr>
            <a:xfrm>
              <a:off x="6389687" y="3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8" name="Google Shape;968;p48"/>
          <p:cNvGrpSpPr/>
          <p:nvPr/>
        </p:nvGrpSpPr>
        <p:grpSpPr>
          <a:xfrm>
            <a:off x="1829253" y="1952659"/>
            <a:ext cx="445768" cy="445697"/>
            <a:chOff x="1674084" y="2722580"/>
            <a:chExt cx="720142" cy="720027"/>
          </a:xfrm>
        </p:grpSpPr>
        <p:sp>
          <p:nvSpPr>
            <p:cNvPr id="969" name="Google Shape;969;p48"/>
            <p:cNvSpPr/>
            <p:nvPr/>
          </p:nvSpPr>
          <p:spPr>
            <a:xfrm>
              <a:off x="1674084" y="2862551"/>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48"/>
            <p:cNvSpPr/>
            <p:nvPr/>
          </p:nvSpPr>
          <p:spPr>
            <a:xfrm>
              <a:off x="1674084" y="3042247"/>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1" name="Google Shape;971;p48"/>
            <p:cNvSpPr/>
            <p:nvPr/>
          </p:nvSpPr>
          <p:spPr>
            <a:xfrm>
              <a:off x="1861110" y="2722580"/>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2" name="Google Shape;972;p48"/>
            <p:cNvSpPr/>
            <p:nvPr/>
          </p:nvSpPr>
          <p:spPr>
            <a:xfrm>
              <a:off x="2040679" y="2722580"/>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48"/>
            <p:cNvSpPr/>
            <p:nvPr/>
          </p:nvSpPr>
          <p:spPr>
            <a:xfrm>
              <a:off x="1674084" y="3222253"/>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4" name="Google Shape;974;p48"/>
            <p:cNvSpPr/>
            <p:nvPr/>
          </p:nvSpPr>
          <p:spPr>
            <a:xfrm>
              <a:off x="1674084" y="2722580"/>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5" name="Google Shape;975;p48"/>
            <p:cNvSpPr/>
            <p:nvPr/>
          </p:nvSpPr>
          <p:spPr>
            <a:xfrm>
              <a:off x="1995010" y="3261669"/>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6" name="Google Shape;976;p48"/>
            <p:cNvSpPr/>
            <p:nvPr/>
          </p:nvSpPr>
          <p:spPr>
            <a:xfrm>
              <a:off x="2220560" y="2722580"/>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48"/>
            <p:cNvSpPr/>
            <p:nvPr/>
          </p:nvSpPr>
          <p:spPr>
            <a:xfrm>
              <a:off x="2214346" y="2908483"/>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48"/>
            <p:cNvSpPr/>
            <p:nvPr/>
          </p:nvSpPr>
          <p:spPr>
            <a:xfrm>
              <a:off x="1814198" y="3261669"/>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8"/>
            <p:cNvSpPr/>
            <p:nvPr/>
          </p:nvSpPr>
          <p:spPr>
            <a:xfrm>
              <a:off x="2214346" y="3088179"/>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8"/>
            <p:cNvSpPr/>
            <p:nvPr/>
          </p:nvSpPr>
          <p:spPr>
            <a:xfrm>
              <a:off x="2174890" y="3267876"/>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1" name="Google Shape;981;p48"/>
          <p:cNvGrpSpPr/>
          <p:nvPr/>
        </p:nvGrpSpPr>
        <p:grpSpPr>
          <a:xfrm>
            <a:off x="1138094" y="1952621"/>
            <a:ext cx="445578" cy="445773"/>
            <a:chOff x="557511" y="2722518"/>
            <a:chExt cx="719836" cy="720150"/>
          </a:xfrm>
        </p:grpSpPr>
        <p:sp>
          <p:nvSpPr>
            <p:cNvPr id="982" name="Google Shape;982;p48"/>
            <p:cNvSpPr/>
            <p:nvPr/>
          </p:nvSpPr>
          <p:spPr>
            <a:xfrm>
              <a:off x="557511" y="2722518"/>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8"/>
            <p:cNvSpPr/>
            <p:nvPr/>
          </p:nvSpPr>
          <p:spPr>
            <a:xfrm>
              <a:off x="929646" y="2722518"/>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8"/>
            <p:cNvSpPr/>
            <p:nvPr/>
          </p:nvSpPr>
          <p:spPr>
            <a:xfrm>
              <a:off x="557511" y="3008004"/>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8"/>
            <p:cNvSpPr/>
            <p:nvPr/>
          </p:nvSpPr>
          <p:spPr>
            <a:xfrm>
              <a:off x="842804" y="3095795"/>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6" name="Google Shape;986;p48"/>
          <p:cNvGrpSpPr/>
          <p:nvPr/>
        </p:nvGrpSpPr>
        <p:grpSpPr>
          <a:xfrm>
            <a:off x="1081977" y="3388956"/>
            <a:ext cx="445905" cy="400522"/>
            <a:chOff x="1147762" y="-2383684"/>
            <a:chExt cx="5137150" cy="4619626"/>
          </a:xfrm>
        </p:grpSpPr>
        <p:sp>
          <p:nvSpPr>
            <p:cNvPr id="987" name="Google Shape;987;p48"/>
            <p:cNvSpPr/>
            <p:nvPr/>
          </p:nvSpPr>
          <p:spPr>
            <a:xfrm>
              <a:off x="1147762" y="-1089871"/>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8" name="Google Shape;988;p48"/>
            <p:cNvSpPr/>
            <p:nvPr/>
          </p:nvSpPr>
          <p:spPr>
            <a:xfrm>
              <a:off x="2617787" y="3916"/>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9" name="Google Shape;989;p48"/>
            <p:cNvSpPr/>
            <p:nvPr/>
          </p:nvSpPr>
          <p:spPr>
            <a:xfrm>
              <a:off x="2449512" y="-2383684"/>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0" name="Google Shape;990;p48"/>
          <p:cNvGrpSpPr/>
          <p:nvPr/>
        </p:nvGrpSpPr>
        <p:grpSpPr>
          <a:xfrm>
            <a:off x="1879306" y="3382610"/>
            <a:ext cx="445901" cy="413282"/>
            <a:chOff x="1570037" y="-2033978"/>
            <a:chExt cx="4943475" cy="4576762"/>
          </a:xfrm>
        </p:grpSpPr>
        <p:sp>
          <p:nvSpPr>
            <p:cNvPr id="991" name="Google Shape;991;p48"/>
            <p:cNvSpPr/>
            <p:nvPr/>
          </p:nvSpPr>
          <p:spPr>
            <a:xfrm>
              <a:off x="4814887" y="-90878"/>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2" name="Google Shape;992;p48"/>
            <p:cNvSpPr/>
            <p:nvPr/>
          </p:nvSpPr>
          <p:spPr>
            <a:xfrm>
              <a:off x="2355850" y="788597"/>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3" name="Google Shape;993;p48"/>
            <p:cNvSpPr/>
            <p:nvPr/>
          </p:nvSpPr>
          <p:spPr>
            <a:xfrm>
              <a:off x="2636837" y="-1932378"/>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4" name="Google Shape;994;p48"/>
            <p:cNvSpPr/>
            <p:nvPr/>
          </p:nvSpPr>
          <p:spPr>
            <a:xfrm>
              <a:off x="1570037" y="-213115"/>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5" name="Google Shape;995;p48"/>
            <p:cNvSpPr/>
            <p:nvPr/>
          </p:nvSpPr>
          <p:spPr>
            <a:xfrm>
              <a:off x="3101975" y="-2033978"/>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6" name="Google Shape;996;p48"/>
            <p:cNvSpPr/>
            <p:nvPr/>
          </p:nvSpPr>
          <p:spPr>
            <a:xfrm>
              <a:off x="4019550" y="718747"/>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97" name="Google Shape;997;p48"/>
          <p:cNvGrpSpPr/>
          <p:nvPr/>
        </p:nvGrpSpPr>
        <p:grpSpPr>
          <a:xfrm>
            <a:off x="4364629" y="3366711"/>
            <a:ext cx="441332" cy="445721"/>
            <a:chOff x="5770007" y="4997492"/>
            <a:chExt cx="712976" cy="720067"/>
          </a:xfrm>
        </p:grpSpPr>
        <p:sp>
          <p:nvSpPr>
            <p:cNvPr id="998" name="Google Shape;998;p48"/>
            <p:cNvSpPr/>
            <p:nvPr/>
          </p:nvSpPr>
          <p:spPr>
            <a:xfrm>
              <a:off x="6229483" y="4997492"/>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48"/>
            <p:cNvSpPr/>
            <p:nvPr/>
          </p:nvSpPr>
          <p:spPr>
            <a:xfrm>
              <a:off x="5770007" y="4997492"/>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8"/>
            <p:cNvSpPr/>
            <p:nvPr/>
          </p:nvSpPr>
          <p:spPr>
            <a:xfrm>
              <a:off x="6229483" y="5462259"/>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1" name="Google Shape;1001;p48"/>
            <p:cNvSpPr/>
            <p:nvPr/>
          </p:nvSpPr>
          <p:spPr>
            <a:xfrm>
              <a:off x="5770007" y="5462259"/>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2" name="Google Shape;1002;p48"/>
            <p:cNvSpPr/>
            <p:nvPr/>
          </p:nvSpPr>
          <p:spPr>
            <a:xfrm>
              <a:off x="6011100" y="5043089"/>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48"/>
            <p:cNvSpPr/>
            <p:nvPr/>
          </p:nvSpPr>
          <p:spPr>
            <a:xfrm>
              <a:off x="6011100" y="5507856"/>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48"/>
            <p:cNvSpPr/>
            <p:nvPr/>
          </p:nvSpPr>
          <p:spPr>
            <a:xfrm>
              <a:off x="5814051" y="5241911"/>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48"/>
            <p:cNvSpPr/>
            <p:nvPr/>
          </p:nvSpPr>
          <p:spPr>
            <a:xfrm>
              <a:off x="6273756" y="5242605"/>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6" name="Google Shape;1006;p48"/>
          <p:cNvGrpSpPr/>
          <p:nvPr/>
        </p:nvGrpSpPr>
        <p:grpSpPr>
          <a:xfrm>
            <a:off x="5157420" y="3389181"/>
            <a:ext cx="445651" cy="400824"/>
            <a:chOff x="7050768" y="5033792"/>
            <a:chExt cx="719953" cy="647534"/>
          </a:xfrm>
        </p:grpSpPr>
        <p:sp>
          <p:nvSpPr>
            <p:cNvPr id="1007" name="Google Shape;1007;p48"/>
            <p:cNvSpPr/>
            <p:nvPr/>
          </p:nvSpPr>
          <p:spPr>
            <a:xfrm>
              <a:off x="7465241" y="5033792"/>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8"/>
            <p:cNvSpPr/>
            <p:nvPr/>
          </p:nvSpPr>
          <p:spPr>
            <a:xfrm>
              <a:off x="7189726" y="5033792"/>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8"/>
            <p:cNvSpPr/>
            <p:nvPr/>
          </p:nvSpPr>
          <p:spPr>
            <a:xfrm>
              <a:off x="7465241" y="5512426"/>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8"/>
            <p:cNvSpPr/>
            <p:nvPr/>
          </p:nvSpPr>
          <p:spPr>
            <a:xfrm>
              <a:off x="7602721" y="5273294"/>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8"/>
            <p:cNvSpPr/>
            <p:nvPr/>
          </p:nvSpPr>
          <p:spPr>
            <a:xfrm>
              <a:off x="7050768" y="5273294"/>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8"/>
            <p:cNvSpPr/>
            <p:nvPr/>
          </p:nvSpPr>
          <p:spPr>
            <a:xfrm>
              <a:off x="7189726" y="5512426"/>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8"/>
            <p:cNvSpPr/>
            <p:nvPr/>
          </p:nvSpPr>
          <p:spPr>
            <a:xfrm>
              <a:off x="7134476" y="5162882"/>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4" name="Google Shape;1014;p48"/>
            <p:cNvSpPr/>
            <p:nvPr/>
          </p:nvSpPr>
          <p:spPr>
            <a:xfrm>
              <a:off x="7351783" y="5072075"/>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5" name="Google Shape;1015;p48"/>
            <p:cNvSpPr/>
            <p:nvPr/>
          </p:nvSpPr>
          <p:spPr>
            <a:xfrm>
              <a:off x="7548579" y="5402385"/>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48"/>
            <p:cNvSpPr/>
            <p:nvPr/>
          </p:nvSpPr>
          <p:spPr>
            <a:xfrm>
              <a:off x="7548579" y="5163437"/>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8"/>
            <p:cNvSpPr/>
            <p:nvPr/>
          </p:nvSpPr>
          <p:spPr>
            <a:xfrm>
              <a:off x="7134476" y="5402385"/>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8"/>
            <p:cNvSpPr/>
            <p:nvPr/>
          </p:nvSpPr>
          <p:spPr>
            <a:xfrm>
              <a:off x="7351783" y="5550709"/>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9" name="Google Shape;1019;p48"/>
          <p:cNvGrpSpPr/>
          <p:nvPr/>
        </p:nvGrpSpPr>
        <p:grpSpPr>
          <a:xfrm>
            <a:off x="6751936" y="3389251"/>
            <a:ext cx="445681" cy="400651"/>
            <a:chOff x="9626723" y="5033906"/>
            <a:chExt cx="720002" cy="647256"/>
          </a:xfrm>
        </p:grpSpPr>
        <p:sp>
          <p:nvSpPr>
            <p:cNvPr id="1020" name="Google Shape;1020;p48"/>
            <p:cNvSpPr/>
            <p:nvPr/>
          </p:nvSpPr>
          <p:spPr>
            <a:xfrm>
              <a:off x="10040990" y="5033906"/>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1" name="Google Shape;1021;p48"/>
            <p:cNvSpPr/>
            <p:nvPr/>
          </p:nvSpPr>
          <p:spPr>
            <a:xfrm>
              <a:off x="9765139" y="5033906"/>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48"/>
            <p:cNvSpPr/>
            <p:nvPr/>
          </p:nvSpPr>
          <p:spPr>
            <a:xfrm>
              <a:off x="10040990" y="5512861"/>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8"/>
            <p:cNvSpPr/>
            <p:nvPr/>
          </p:nvSpPr>
          <p:spPr>
            <a:xfrm>
              <a:off x="10178425" y="5273089"/>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8"/>
            <p:cNvSpPr/>
            <p:nvPr/>
          </p:nvSpPr>
          <p:spPr>
            <a:xfrm>
              <a:off x="9626723" y="5273089"/>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8"/>
            <p:cNvSpPr/>
            <p:nvPr/>
          </p:nvSpPr>
          <p:spPr>
            <a:xfrm>
              <a:off x="9765139" y="5512861"/>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8"/>
            <p:cNvSpPr/>
            <p:nvPr/>
          </p:nvSpPr>
          <p:spPr>
            <a:xfrm>
              <a:off x="10198227" y="5180401"/>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8"/>
            <p:cNvSpPr/>
            <p:nvPr/>
          </p:nvSpPr>
          <p:spPr>
            <a:xfrm>
              <a:off x="10197835" y="5452182"/>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8"/>
            <p:cNvSpPr/>
            <p:nvPr/>
          </p:nvSpPr>
          <p:spPr>
            <a:xfrm>
              <a:off x="9938649" y="5629704"/>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8"/>
            <p:cNvSpPr/>
            <p:nvPr/>
          </p:nvSpPr>
          <p:spPr>
            <a:xfrm>
              <a:off x="9728084" y="5451789"/>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8"/>
            <p:cNvSpPr/>
            <p:nvPr/>
          </p:nvSpPr>
          <p:spPr>
            <a:xfrm>
              <a:off x="9728084" y="5179812"/>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8"/>
            <p:cNvSpPr/>
            <p:nvPr/>
          </p:nvSpPr>
          <p:spPr>
            <a:xfrm>
              <a:off x="9939237" y="5081428"/>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2" name="Google Shape;1032;p48"/>
          <p:cNvGrpSpPr/>
          <p:nvPr/>
        </p:nvGrpSpPr>
        <p:grpSpPr>
          <a:xfrm>
            <a:off x="7549176" y="3366688"/>
            <a:ext cx="445582" cy="445743"/>
            <a:chOff x="10914672" y="4997454"/>
            <a:chExt cx="719842" cy="720102"/>
          </a:xfrm>
        </p:grpSpPr>
        <p:sp>
          <p:nvSpPr>
            <p:cNvPr id="1033" name="Google Shape;1033;p48"/>
            <p:cNvSpPr/>
            <p:nvPr/>
          </p:nvSpPr>
          <p:spPr>
            <a:xfrm>
              <a:off x="11420014" y="4997454"/>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8"/>
            <p:cNvSpPr/>
            <p:nvPr/>
          </p:nvSpPr>
          <p:spPr>
            <a:xfrm>
              <a:off x="11420014" y="5502456"/>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8"/>
            <p:cNvSpPr/>
            <p:nvPr/>
          </p:nvSpPr>
          <p:spPr>
            <a:xfrm>
              <a:off x="10914672" y="4997454"/>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8"/>
            <p:cNvSpPr/>
            <p:nvPr/>
          </p:nvSpPr>
          <p:spPr>
            <a:xfrm>
              <a:off x="10914672" y="5502456"/>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7" name="Google Shape;1037;p48"/>
            <p:cNvSpPr/>
            <p:nvPr/>
          </p:nvSpPr>
          <p:spPr>
            <a:xfrm>
              <a:off x="11595623" y="5217631"/>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8" name="Google Shape;1038;p48"/>
            <p:cNvSpPr/>
            <p:nvPr/>
          </p:nvSpPr>
          <p:spPr>
            <a:xfrm>
              <a:off x="11138826" y="5678120"/>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8"/>
            <p:cNvSpPr/>
            <p:nvPr/>
          </p:nvSpPr>
          <p:spPr>
            <a:xfrm>
              <a:off x="10925018" y="5221340"/>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8"/>
            <p:cNvSpPr/>
            <p:nvPr/>
          </p:nvSpPr>
          <p:spPr>
            <a:xfrm>
              <a:off x="11135112" y="5007522"/>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48"/>
            <p:cNvSpPr/>
            <p:nvPr/>
          </p:nvSpPr>
          <p:spPr>
            <a:xfrm>
              <a:off x="11578115" y="5458474"/>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2" name="Google Shape;1042;p48"/>
            <p:cNvSpPr/>
            <p:nvPr/>
          </p:nvSpPr>
          <p:spPr>
            <a:xfrm>
              <a:off x="11135112" y="5660369"/>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3" name="Google Shape;1043;p48"/>
            <p:cNvSpPr/>
            <p:nvPr/>
          </p:nvSpPr>
          <p:spPr>
            <a:xfrm>
              <a:off x="10918386" y="5217631"/>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4" name="Google Shape;1044;p48"/>
            <p:cNvSpPr/>
            <p:nvPr/>
          </p:nvSpPr>
          <p:spPr>
            <a:xfrm>
              <a:off x="11375979" y="5001164"/>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5" name="Google Shape;1045;p48"/>
          <p:cNvGrpSpPr/>
          <p:nvPr/>
        </p:nvGrpSpPr>
        <p:grpSpPr>
          <a:xfrm>
            <a:off x="5954636" y="3376952"/>
            <a:ext cx="445821" cy="425246"/>
            <a:chOff x="8338678" y="5014036"/>
            <a:chExt cx="720227" cy="686988"/>
          </a:xfrm>
        </p:grpSpPr>
        <p:sp>
          <p:nvSpPr>
            <p:cNvPr id="1046" name="Google Shape;1046;p48"/>
            <p:cNvSpPr/>
            <p:nvPr/>
          </p:nvSpPr>
          <p:spPr>
            <a:xfrm>
              <a:off x="8706181" y="5014036"/>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7" name="Google Shape;1047;p48"/>
            <p:cNvSpPr/>
            <p:nvPr/>
          </p:nvSpPr>
          <p:spPr>
            <a:xfrm>
              <a:off x="8460817" y="5014036"/>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8" name="Google Shape;1048;p48"/>
            <p:cNvSpPr/>
            <p:nvPr/>
          </p:nvSpPr>
          <p:spPr>
            <a:xfrm>
              <a:off x="8338678"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8"/>
            <p:cNvSpPr/>
            <p:nvPr/>
          </p:nvSpPr>
          <p:spPr>
            <a:xfrm>
              <a:off x="8828754"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8"/>
            <p:cNvSpPr/>
            <p:nvPr/>
          </p:nvSpPr>
          <p:spPr>
            <a:xfrm>
              <a:off x="8706181" y="5438200"/>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48"/>
            <p:cNvSpPr/>
            <p:nvPr/>
          </p:nvSpPr>
          <p:spPr>
            <a:xfrm>
              <a:off x="8460817" y="5438200"/>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2" name="Google Shape;1052;p48"/>
          <p:cNvGrpSpPr/>
          <p:nvPr/>
        </p:nvGrpSpPr>
        <p:grpSpPr>
          <a:xfrm>
            <a:off x="2676293" y="3431542"/>
            <a:ext cx="1336824" cy="316035"/>
            <a:chOff x="3042485" y="5102226"/>
            <a:chExt cx="2159652" cy="510557"/>
          </a:xfrm>
        </p:grpSpPr>
        <p:sp>
          <p:nvSpPr>
            <p:cNvPr id="1053" name="Google Shape;1053;p48"/>
            <p:cNvSpPr/>
            <p:nvPr/>
          </p:nvSpPr>
          <p:spPr>
            <a:xfrm>
              <a:off x="3042485" y="5377282"/>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48"/>
            <p:cNvSpPr/>
            <p:nvPr/>
          </p:nvSpPr>
          <p:spPr>
            <a:xfrm>
              <a:off x="3317231" y="5102226"/>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5" name="Google Shape;1055;p48"/>
            <p:cNvSpPr/>
            <p:nvPr/>
          </p:nvSpPr>
          <p:spPr>
            <a:xfrm>
              <a:off x="3591976" y="5377282"/>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6" name="Google Shape;1056;p48"/>
            <p:cNvSpPr/>
            <p:nvPr/>
          </p:nvSpPr>
          <p:spPr>
            <a:xfrm>
              <a:off x="3866722" y="5102226"/>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8"/>
            <p:cNvSpPr/>
            <p:nvPr/>
          </p:nvSpPr>
          <p:spPr>
            <a:xfrm>
              <a:off x="4141467" y="5377282"/>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8"/>
            <p:cNvSpPr/>
            <p:nvPr/>
          </p:nvSpPr>
          <p:spPr>
            <a:xfrm>
              <a:off x="4417146" y="5102226"/>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9" name="Google Shape;1059;p48"/>
            <p:cNvSpPr/>
            <p:nvPr/>
          </p:nvSpPr>
          <p:spPr>
            <a:xfrm>
              <a:off x="4691892" y="5377282"/>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0" name="Google Shape;1060;p48"/>
            <p:cNvSpPr/>
            <p:nvPr/>
          </p:nvSpPr>
          <p:spPr>
            <a:xfrm>
              <a:off x="4966637" y="5102226"/>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48"/>
            <p:cNvSpPr/>
            <p:nvPr/>
          </p:nvSpPr>
          <p:spPr>
            <a:xfrm>
              <a:off x="3210195" y="5270247"/>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48"/>
            <p:cNvSpPr/>
            <p:nvPr/>
          </p:nvSpPr>
          <p:spPr>
            <a:xfrm>
              <a:off x="3485252" y="5270247"/>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8"/>
            <p:cNvSpPr/>
            <p:nvPr/>
          </p:nvSpPr>
          <p:spPr>
            <a:xfrm>
              <a:off x="3760620"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8"/>
            <p:cNvSpPr/>
            <p:nvPr/>
          </p:nvSpPr>
          <p:spPr>
            <a:xfrm>
              <a:off x="4035365" y="5270247"/>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8"/>
            <p:cNvSpPr/>
            <p:nvPr/>
          </p:nvSpPr>
          <p:spPr>
            <a:xfrm>
              <a:off x="4310111"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8"/>
            <p:cNvSpPr/>
            <p:nvPr/>
          </p:nvSpPr>
          <p:spPr>
            <a:xfrm>
              <a:off x="4585167" y="5270247"/>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8"/>
            <p:cNvSpPr/>
            <p:nvPr/>
          </p:nvSpPr>
          <p:spPr>
            <a:xfrm>
              <a:off x="4859913" y="5270247"/>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8" name="Google Shape;1068;p48"/>
          <p:cNvGrpSpPr/>
          <p:nvPr/>
        </p:nvGrpSpPr>
        <p:grpSpPr>
          <a:xfrm>
            <a:off x="1879183" y="4075078"/>
            <a:ext cx="445738" cy="442950"/>
            <a:chOff x="1442627" y="5304529"/>
            <a:chExt cx="594318" cy="590600"/>
          </a:xfrm>
        </p:grpSpPr>
        <p:sp>
          <p:nvSpPr>
            <p:cNvPr id="1069" name="Google Shape;1069;p48"/>
            <p:cNvSpPr/>
            <p:nvPr/>
          </p:nvSpPr>
          <p:spPr>
            <a:xfrm>
              <a:off x="1442627" y="53045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0" name="Google Shape;1070;p48"/>
            <p:cNvSpPr/>
            <p:nvPr/>
          </p:nvSpPr>
          <p:spPr>
            <a:xfrm>
              <a:off x="1442627" y="57097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48"/>
            <p:cNvSpPr/>
            <p:nvPr/>
          </p:nvSpPr>
          <p:spPr>
            <a:xfrm>
              <a:off x="1573731" y="57460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48"/>
            <p:cNvSpPr/>
            <p:nvPr/>
          </p:nvSpPr>
          <p:spPr>
            <a:xfrm>
              <a:off x="1573731" y="58069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3" name="Google Shape;1073;p48"/>
          <p:cNvGrpSpPr/>
          <p:nvPr/>
        </p:nvGrpSpPr>
        <p:grpSpPr>
          <a:xfrm>
            <a:off x="6788033" y="4073658"/>
            <a:ext cx="373053" cy="445791"/>
            <a:chOff x="8095060" y="5258190"/>
            <a:chExt cx="497404" cy="594389"/>
          </a:xfrm>
        </p:grpSpPr>
        <p:grpSp>
          <p:nvGrpSpPr>
            <p:cNvPr id="1074" name="Google Shape;1074;p48"/>
            <p:cNvGrpSpPr/>
            <p:nvPr/>
          </p:nvGrpSpPr>
          <p:grpSpPr>
            <a:xfrm>
              <a:off x="8095060" y="5562627"/>
              <a:ext cx="497404" cy="289951"/>
              <a:chOff x="8095060" y="5562627"/>
              <a:chExt cx="497404" cy="289951"/>
            </a:xfrm>
          </p:grpSpPr>
          <p:sp>
            <p:nvSpPr>
              <p:cNvPr id="1075" name="Google Shape;1075;p48"/>
              <p:cNvSpPr/>
              <p:nvPr/>
            </p:nvSpPr>
            <p:spPr>
              <a:xfrm>
                <a:off x="8095060" y="55626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6" name="Google Shape;1076;p48"/>
              <p:cNvSpPr/>
              <p:nvPr/>
            </p:nvSpPr>
            <p:spPr>
              <a:xfrm>
                <a:off x="8095060" y="56861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7" name="Google Shape;1077;p48"/>
              <p:cNvSpPr/>
              <p:nvPr/>
            </p:nvSpPr>
            <p:spPr>
              <a:xfrm>
                <a:off x="8343763" y="56861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8" name="Google Shape;1078;p48"/>
            <p:cNvGrpSpPr/>
            <p:nvPr/>
          </p:nvGrpSpPr>
          <p:grpSpPr>
            <a:xfrm>
              <a:off x="8095060" y="5461432"/>
              <a:ext cx="497404" cy="289312"/>
              <a:chOff x="8095060" y="5461432"/>
              <a:chExt cx="497404" cy="289312"/>
            </a:xfrm>
          </p:grpSpPr>
          <p:sp>
            <p:nvSpPr>
              <p:cNvPr id="1079" name="Google Shape;1079;p48"/>
              <p:cNvSpPr/>
              <p:nvPr/>
            </p:nvSpPr>
            <p:spPr>
              <a:xfrm>
                <a:off x="8095060" y="54614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0" name="Google Shape;1080;p48"/>
              <p:cNvSpPr/>
              <p:nvPr/>
            </p:nvSpPr>
            <p:spPr>
              <a:xfrm>
                <a:off x="8095060" y="55843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1" name="Google Shape;1081;p48"/>
              <p:cNvSpPr/>
              <p:nvPr/>
            </p:nvSpPr>
            <p:spPr>
              <a:xfrm>
                <a:off x="8343763" y="55843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2" name="Google Shape;1082;p48"/>
            <p:cNvGrpSpPr/>
            <p:nvPr/>
          </p:nvGrpSpPr>
          <p:grpSpPr>
            <a:xfrm>
              <a:off x="8095060" y="5359598"/>
              <a:ext cx="497404" cy="289312"/>
              <a:chOff x="8095060" y="5359598"/>
              <a:chExt cx="497404" cy="289312"/>
            </a:xfrm>
          </p:grpSpPr>
          <p:sp>
            <p:nvSpPr>
              <p:cNvPr id="1083" name="Google Shape;1083;p48"/>
              <p:cNvSpPr/>
              <p:nvPr/>
            </p:nvSpPr>
            <p:spPr>
              <a:xfrm>
                <a:off x="8095060" y="53595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4" name="Google Shape;1084;p48"/>
              <p:cNvSpPr/>
              <p:nvPr/>
            </p:nvSpPr>
            <p:spPr>
              <a:xfrm>
                <a:off x="8095060" y="54831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5" name="Google Shape;1085;p48"/>
              <p:cNvSpPr/>
              <p:nvPr/>
            </p:nvSpPr>
            <p:spPr>
              <a:xfrm>
                <a:off x="8343763" y="54831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6" name="Google Shape;1086;p48"/>
            <p:cNvGrpSpPr/>
            <p:nvPr/>
          </p:nvGrpSpPr>
          <p:grpSpPr>
            <a:xfrm>
              <a:off x="8095060" y="5258190"/>
              <a:ext cx="497404" cy="290164"/>
              <a:chOff x="8095060" y="5258190"/>
              <a:chExt cx="497404" cy="290164"/>
            </a:xfrm>
          </p:grpSpPr>
          <p:sp>
            <p:nvSpPr>
              <p:cNvPr id="1087" name="Google Shape;1087;p48"/>
              <p:cNvSpPr/>
              <p:nvPr/>
            </p:nvSpPr>
            <p:spPr>
              <a:xfrm>
                <a:off x="8095060" y="52581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8" name="Google Shape;1088;p48"/>
              <p:cNvSpPr/>
              <p:nvPr/>
            </p:nvSpPr>
            <p:spPr>
              <a:xfrm>
                <a:off x="8095060" y="53821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9" name="Google Shape;1089;p48"/>
              <p:cNvSpPr/>
              <p:nvPr/>
            </p:nvSpPr>
            <p:spPr>
              <a:xfrm>
                <a:off x="8343763" y="53821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90" name="Google Shape;1090;p48"/>
          <p:cNvGrpSpPr/>
          <p:nvPr/>
        </p:nvGrpSpPr>
        <p:grpSpPr>
          <a:xfrm>
            <a:off x="2870825" y="4073686"/>
            <a:ext cx="557162" cy="445734"/>
            <a:chOff x="4607809" y="5258227"/>
            <a:chExt cx="742883" cy="594312"/>
          </a:xfrm>
        </p:grpSpPr>
        <p:sp>
          <p:nvSpPr>
            <p:cNvPr id="1091" name="Google Shape;1091;p48"/>
            <p:cNvSpPr/>
            <p:nvPr/>
          </p:nvSpPr>
          <p:spPr>
            <a:xfrm>
              <a:off x="4607809" y="54178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2" name="Google Shape;1092;p48"/>
            <p:cNvSpPr/>
            <p:nvPr/>
          </p:nvSpPr>
          <p:spPr>
            <a:xfrm>
              <a:off x="4792974" y="53648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3" name="Google Shape;1093;p48"/>
            <p:cNvSpPr/>
            <p:nvPr/>
          </p:nvSpPr>
          <p:spPr>
            <a:xfrm>
              <a:off x="4978822" y="53112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4" name="Google Shape;1094;p48"/>
            <p:cNvSpPr/>
            <p:nvPr/>
          </p:nvSpPr>
          <p:spPr>
            <a:xfrm>
              <a:off x="5164499" y="52582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5" name="Google Shape;1095;p48"/>
            <p:cNvSpPr/>
            <p:nvPr/>
          </p:nvSpPr>
          <p:spPr>
            <a:xfrm>
              <a:off x="4607809" y="58189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48"/>
            <p:cNvSpPr/>
            <p:nvPr/>
          </p:nvSpPr>
          <p:spPr>
            <a:xfrm>
              <a:off x="4792974" y="58189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7" name="Google Shape;1097;p48"/>
            <p:cNvSpPr/>
            <p:nvPr/>
          </p:nvSpPr>
          <p:spPr>
            <a:xfrm>
              <a:off x="5112694" y="58189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8"/>
            <p:cNvSpPr/>
            <p:nvPr/>
          </p:nvSpPr>
          <p:spPr>
            <a:xfrm>
              <a:off x="4978822" y="58189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9" name="Google Shape;1099;p48"/>
          <p:cNvGrpSpPr/>
          <p:nvPr/>
        </p:nvGrpSpPr>
        <p:grpSpPr>
          <a:xfrm>
            <a:off x="3973890" y="4073743"/>
            <a:ext cx="1079865" cy="445620"/>
            <a:chOff x="2571250" y="5258311"/>
            <a:chExt cx="1439820" cy="594160"/>
          </a:xfrm>
        </p:grpSpPr>
        <p:sp>
          <p:nvSpPr>
            <p:cNvPr id="1100" name="Google Shape;1100;p48"/>
            <p:cNvSpPr/>
            <p:nvPr/>
          </p:nvSpPr>
          <p:spPr>
            <a:xfrm>
              <a:off x="2751485" y="52929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1" name="Google Shape;1101;p48"/>
            <p:cNvSpPr/>
            <p:nvPr/>
          </p:nvSpPr>
          <p:spPr>
            <a:xfrm>
              <a:off x="2765747" y="53074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02" name="Google Shape;1102;p48"/>
            <p:cNvSpPr/>
            <p:nvPr/>
          </p:nvSpPr>
          <p:spPr>
            <a:xfrm>
              <a:off x="2930895" y="53260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3" name="Google Shape;1103;p48"/>
            <p:cNvSpPr/>
            <p:nvPr/>
          </p:nvSpPr>
          <p:spPr>
            <a:xfrm>
              <a:off x="2945363" y="53405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04" name="Google Shape;1104;p48"/>
            <p:cNvSpPr/>
            <p:nvPr/>
          </p:nvSpPr>
          <p:spPr>
            <a:xfrm>
              <a:off x="3111130" y="53498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5" name="Google Shape;1105;p48"/>
            <p:cNvSpPr/>
            <p:nvPr/>
          </p:nvSpPr>
          <p:spPr>
            <a:xfrm>
              <a:off x="3125392" y="53643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06" name="Google Shape;1106;p48"/>
            <p:cNvSpPr/>
            <p:nvPr/>
          </p:nvSpPr>
          <p:spPr>
            <a:xfrm>
              <a:off x="3291159" y="53498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7" name="Google Shape;1107;p48"/>
            <p:cNvSpPr/>
            <p:nvPr/>
          </p:nvSpPr>
          <p:spPr>
            <a:xfrm>
              <a:off x="3305628" y="53643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08" name="Google Shape;1108;p48"/>
            <p:cNvSpPr/>
            <p:nvPr/>
          </p:nvSpPr>
          <p:spPr>
            <a:xfrm>
              <a:off x="3471189" y="53260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9" name="Google Shape;1109;p48"/>
            <p:cNvSpPr/>
            <p:nvPr/>
          </p:nvSpPr>
          <p:spPr>
            <a:xfrm>
              <a:off x="3485657" y="53405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0" name="Google Shape;1110;p48"/>
            <p:cNvSpPr/>
            <p:nvPr/>
          </p:nvSpPr>
          <p:spPr>
            <a:xfrm>
              <a:off x="3651425" y="52929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1" name="Google Shape;1111;p48"/>
            <p:cNvSpPr/>
            <p:nvPr/>
          </p:nvSpPr>
          <p:spPr>
            <a:xfrm>
              <a:off x="3665893" y="53074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2" name="Google Shape;1112;p48"/>
            <p:cNvSpPr/>
            <p:nvPr/>
          </p:nvSpPr>
          <p:spPr>
            <a:xfrm>
              <a:off x="3830834" y="52583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3" name="Google Shape;1113;p48"/>
            <p:cNvSpPr/>
            <p:nvPr/>
          </p:nvSpPr>
          <p:spPr>
            <a:xfrm>
              <a:off x="3845302" y="52728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4" name="Google Shape;1114;p48"/>
            <p:cNvSpPr/>
            <p:nvPr/>
          </p:nvSpPr>
          <p:spPr>
            <a:xfrm>
              <a:off x="2571250" y="52583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5" name="Google Shape;1115;p48"/>
            <p:cNvSpPr/>
            <p:nvPr/>
          </p:nvSpPr>
          <p:spPr>
            <a:xfrm>
              <a:off x="2585718" y="52728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6" name="Google Shape;1116;p48"/>
            <p:cNvSpPr/>
            <p:nvPr/>
          </p:nvSpPr>
          <p:spPr>
            <a:xfrm>
              <a:off x="2571250" y="58029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7" name="Google Shape;1117;p48"/>
            <p:cNvSpPr/>
            <p:nvPr/>
          </p:nvSpPr>
          <p:spPr>
            <a:xfrm>
              <a:off x="2751485" y="58029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8" name="Google Shape;1118;p48"/>
            <p:cNvSpPr/>
            <p:nvPr/>
          </p:nvSpPr>
          <p:spPr>
            <a:xfrm>
              <a:off x="2930895" y="58029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9" name="Google Shape;1119;p48"/>
            <p:cNvSpPr/>
            <p:nvPr/>
          </p:nvSpPr>
          <p:spPr>
            <a:xfrm>
              <a:off x="3111130" y="58029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0" name="Google Shape;1120;p48"/>
            <p:cNvSpPr/>
            <p:nvPr/>
          </p:nvSpPr>
          <p:spPr>
            <a:xfrm>
              <a:off x="3291159" y="58029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1" name="Google Shape;1121;p48"/>
            <p:cNvSpPr/>
            <p:nvPr/>
          </p:nvSpPr>
          <p:spPr>
            <a:xfrm>
              <a:off x="3409388" y="58029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2" name="Google Shape;1122;p48"/>
            <p:cNvSpPr/>
            <p:nvPr/>
          </p:nvSpPr>
          <p:spPr>
            <a:xfrm>
              <a:off x="3527616" y="58029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3" name="Google Shape;1123;p48"/>
            <p:cNvSpPr/>
            <p:nvPr/>
          </p:nvSpPr>
          <p:spPr>
            <a:xfrm>
              <a:off x="3645844" y="58029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24" name="Google Shape;1124;p48"/>
          <p:cNvGrpSpPr/>
          <p:nvPr/>
        </p:nvGrpSpPr>
        <p:grpSpPr>
          <a:xfrm>
            <a:off x="5599659" y="4073535"/>
            <a:ext cx="642470" cy="446036"/>
            <a:chOff x="6332670" y="5257546"/>
            <a:chExt cx="856627" cy="594715"/>
          </a:xfrm>
        </p:grpSpPr>
        <p:grpSp>
          <p:nvGrpSpPr>
            <p:cNvPr id="1125" name="Google Shape;1125;p48"/>
            <p:cNvGrpSpPr/>
            <p:nvPr/>
          </p:nvGrpSpPr>
          <p:grpSpPr>
            <a:xfrm>
              <a:off x="6392364" y="5257546"/>
              <a:ext cx="796933" cy="185801"/>
              <a:chOff x="3321050" y="-2231901"/>
              <a:chExt cx="6505573" cy="1508125"/>
            </a:xfrm>
          </p:grpSpPr>
          <p:sp>
            <p:nvSpPr>
              <p:cNvPr id="1126" name="Google Shape;1126;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7" name="Google Shape;1127;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8" name="Google Shape;1128;p48"/>
            <p:cNvGrpSpPr/>
            <p:nvPr/>
          </p:nvGrpSpPr>
          <p:grpSpPr>
            <a:xfrm flipH="1">
              <a:off x="6332670" y="5462003"/>
              <a:ext cx="796933" cy="185801"/>
              <a:chOff x="3321050" y="-2231901"/>
              <a:chExt cx="6505573" cy="1508125"/>
            </a:xfrm>
          </p:grpSpPr>
          <p:sp>
            <p:nvSpPr>
              <p:cNvPr id="1129" name="Google Shape;1129;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1" name="Google Shape;1131;p48"/>
            <p:cNvGrpSpPr/>
            <p:nvPr/>
          </p:nvGrpSpPr>
          <p:grpSpPr>
            <a:xfrm>
              <a:off x="6392364" y="5666460"/>
              <a:ext cx="796933" cy="185801"/>
              <a:chOff x="3321050" y="-2231901"/>
              <a:chExt cx="6505573" cy="1508125"/>
            </a:xfrm>
          </p:grpSpPr>
          <p:sp>
            <p:nvSpPr>
              <p:cNvPr id="1132" name="Google Shape;1132;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3" name="Google Shape;1133;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34" name="Google Shape;1134;p48"/>
          <p:cNvSpPr txBox="1">
            <a:spLocks noGrp="1"/>
          </p:cNvSpPr>
          <p:nvPr>
            <p:ph type="title" idx="4294967295"/>
          </p:nvPr>
        </p:nvSpPr>
        <p:spPr>
          <a:xfrm>
            <a:off x="855300" y="0"/>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1135" name="Google Shape;1135;p4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r>
              <a:rPr lang="en-US" dirty="0"/>
              <a:t>Project Objectives</a:t>
            </a:r>
            <a:endParaRPr dirty="0"/>
          </a:p>
        </p:txBody>
      </p:sp>
      <p:sp>
        <p:nvSpPr>
          <p:cNvPr id="73" name="Google Shape;73;p1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8" name="Rectangle 3">
            <a:extLst>
              <a:ext uri="{FF2B5EF4-FFF2-40B4-BE49-F238E27FC236}">
                <a16:creationId xmlns:a16="http://schemas.microsoft.com/office/drawing/2014/main" id="{76403309-4903-28DF-C80A-632C7E40B86E}"/>
              </a:ext>
            </a:extLst>
          </p:cNvPr>
          <p:cNvSpPr>
            <a:spLocks noGrp="1" noChangeArrowheads="1"/>
          </p:cNvSpPr>
          <p:nvPr>
            <p:ph type="body" idx="1"/>
          </p:nvPr>
        </p:nvSpPr>
        <p:spPr bwMode="auto">
          <a:xfrm>
            <a:off x="956716" y="1569938"/>
            <a:ext cx="6681867" cy="20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IL" altLang="en-IL" sz="1800" dirty="0">
                <a:solidFill>
                  <a:schemeClr val="dk1"/>
                </a:solidFill>
                <a:latin typeface="Bellota Text Light"/>
                <a:ea typeface="Bellota Text Light"/>
              </a:rPr>
              <a:t>Develop an intelligent system for </a:t>
            </a:r>
            <a:r>
              <a:rPr lang="en-IL" altLang="en-IL" sz="1800" dirty="0">
                <a:solidFill>
                  <a:schemeClr val="dk1"/>
                </a:solidFill>
                <a:latin typeface="Bellota Text Light"/>
                <a:ea typeface="Bellota Text Light"/>
                <a:sym typeface="Bellota Text Light"/>
              </a:rPr>
              <a:t>optimizing</a:t>
            </a:r>
            <a:r>
              <a:rPr lang="en-IL" altLang="en-IL" sz="1800" dirty="0">
                <a:solidFill>
                  <a:schemeClr val="dk1"/>
                </a:solidFill>
                <a:latin typeface="Bellota Text Light"/>
                <a:ea typeface="Bellota Text Light"/>
              </a:rPr>
              <a:t> ingredient usage </a:t>
            </a:r>
            <a:endParaRPr lang="en-US" altLang="en-IL" sz="1800" dirty="0">
              <a:solidFill>
                <a:schemeClr val="dk1"/>
              </a:solidFill>
              <a:latin typeface="Bellota Text Light"/>
              <a:ea typeface="Bellota Text Light"/>
            </a:endParaRPr>
          </a:p>
          <a:p>
            <a:pPr>
              <a:buFont typeface="Arial" panose="020B0604020202020204" pitchFamily="34" charset="0"/>
              <a:buChar char="•"/>
            </a:pPr>
            <a:r>
              <a:rPr lang="en-IL" altLang="en-IL" sz="1800" dirty="0">
                <a:solidFill>
                  <a:schemeClr val="dk1"/>
                </a:solidFill>
                <a:latin typeface="Bellota Text Light"/>
                <a:ea typeface="Bellota Text Light"/>
              </a:rPr>
              <a:t>Reduce waste, save costs, and lessen environmental impact </a:t>
            </a:r>
            <a:endParaRPr lang="en-US" altLang="en-IL" sz="1800" dirty="0">
              <a:solidFill>
                <a:schemeClr val="dk1"/>
              </a:solidFill>
              <a:latin typeface="Bellota Text Light"/>
              <a:ea typeface="Bellota Text Light"/>
            </a:endParaRPr>
          </a:p>
          <a:p>
            <a:pPr>
              <a:buFont typeface="Arial" panose="020B0604020202020204" pitchFamily="34" charset="0"/>
              <a:buChar char="•"/>
            </a:pPr>
            <a:r>
              <a:rPr lang="en-IL" altLang="en-IL" sz="1800" dirty="0">
                <a:solidFill>
                  <a:schemeClr val="dk1"/>
                </a:solidFill>
                <a:latin typeface="Bellota Text Light"/>
                <a:ea typeface="Bellota Text Light"/>
              </a:rPr>
              <a:t>Create a flexible platform for personalized meal planning </a:t>
            </a:r>
            <a:endParaRPr lang="en-US" altLang="en-IL" sz="1800" dirty="0">
              <a:solidFill>
                <a:schemeClr val="dk1"/>
              </a:solidFill>
              <a:latin typeface="Bellota Text Light"/>
              <a:ea typeface="Bellota Text Light"/>
            </a:endParaRPr>
          </a:p>
          <a:p>
            <a:pPr>
              <a:buFont typeface="Arial" panose="020B0604020202020204" pitchFamily="34" charset="0"/>
              <a:buChar char="•"/>
            </a:pPr>
            <a:r>
              <a:rPr lang="en-IL" altLang="en-IL" sz="1800" dirty="0">
                <a:solidFill>
                  <a:schemeClr val="dk1"/>
                </a:solidFill>
                <a:latin typeface="Bellota Text Light"/>
                <a:ea typeface="Bellota Text Light"/>
              </a:rPr>
              <a:t>Balance multiple factors: taste, preparation time, shelf life </a:t>
            </a:r>
          </a:p>
          <a:p>
            <a:pPr>
              <a:buFont typeface="Arial" panose="020B0604020202020204" pitchFamily="34" charset="0"/>
              <a:buChar char="•"/>
            </a:pPr>
            <a:endParaRPr lang="he-IL" sz="1800" b="1" dirty="0"/>
          </a:p>
          <a:p>
            <a:pPr marL="101600" indent="0">
              <a:buNone/>
            </a:pPr>
            <a:endParaRPr lang="en-US" sz="1800" dirty="0"/>
          </a:p>
        </p:txBody>
      </p:sp>
    </p:spTree>
    <p:extLst>
      <p:ext uri="{BB962C8B-B14F-4D97-AF65-F5344CB8AC3E}">
        <p14:creationId xmlns:p14="http://schemas.microsoft.com/office/powerpoint/2010/main" val="4290943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49"/>
          <p:cNvSpPr txBox="1"/>
          <p:nvPr/>
        </p:nvSpPr>
        <p:spPr>
          <a:xfrm>
            <a:off x="908200" y="1459850"/>
            <a:ext cx="7327500" cy="1972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500">
                <a:solidFill>
                  <a:schemeClr val="dk1"/>
                </a:solidFill>
              </a:rPr>
              <a:t>🍇🍈🍉🍊🍋🍌🍍🥭🍎🍏🍐🍑🍒🍓🥝🍅🥥🥑🍆🥔🥕🌽🌶️🥒🥬🥦🧄🧅🍄🥜🌰🍞🥐🥖🥨🥯🥞🧇🧀🍖🍗🥩🥓🍔🍟🍕🌭🥪🌮🌯🥙🧆🥚🍳🥘🍲🥣🥗🍿🧈🧂🥫🍱🍘🍙🍚🍛🍜🍝🍠🍢🍣🍤🍥🥮🍡🥟🥠🥡🦪🍦🍧🍨🍩🍪🎂🍰🧁🥧🍫🍬🍭🍮🍯🍼🥛☕🍵🍶🍾🍷🍸🍹🍺🍻🥂🥃🥤🧃🧉🧊🥢🍽️🍴🥄</a:t>
            </a:r>
            <a:endParaRPr sz="2500">
              <a:solidFill>
                <a:schemeClr val="dk1"/>
              </a:solidFill>
            </a:endParaRPr>
          </a:p>
          <a:p>
            <a:pPr marL="0" lvl="0" indent="0" algn="l" rtl="0">
              <a:lnSpc>
                <a:spcPct val="115000"/>
              </a:lnSpc>
              <a:spcBef>
                <a:spcPts val="0"/>
              </a:spcBef>
              <a:spcAft>
                <a:spcPts val="0"/>
              </a:spcAft>
              <a:buNone/>
            </a:pPr>
            <a:endParaRPr sz="3600">
              <a:solidFill>
                <a:schemeClr val="dk1"/>
              </a:solidFill>
              <a:latin typeface="Bellota"/>
              <a:ea typeface="Bellota"/>
              <a:cs typeface="Bellota"/>
              <a:sym typeface="Bellota"/>
            </a:endParaRPr>
          </a:p>
        </p:txBody>
      </p:sp>
      <p:sp>
        <p:nvSpPr>
          <p:cNvPr id="1141" name="Google Shape;1141;p49"/>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1142" name="Google Shape;1142;p49"/>
          <p:cNvSpPr txBox="1">
            <a:spLocks noGrp="1"/>
          </p:cNvSpPr>
          <p:nvPr>
            <p:ph type="body" idx="4294967295"/>
          </p:nvPr>
        </p:nvSpPr>
        <p:spPr>
          <a:xfrm>
            <a:off x="908328" y="4754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800"/>
              </a:spcBef>
              <a:spcAft>
                <a:spcPts val="8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8213-6D02-2ACC-C8D9-A5EE1E01BAA8}"/>
              </a:ext>
            </a:extLst>
          </p:cNvPr>
          <p:cNvSpPr>
            <a:spLocks noGrp="1"/>
          </p:cNvSpPr>
          <p:nvPr>
            <p:ph type="title"/>
          </p:nvPr>
        </p:nvSpPr>
        <p:spPr/>
        <p:txBody>
          <a:bodyPr/>
          <a:lstStyle/>
          <a:p>
            <a:r>
              <a:rPr lang="en-US" dirty="0"/>
              <a:t>Previous work ?? </a:t>
            </a:r>
            <a:endParaRPr lang="en-IL" dirty="0"/>
          </a:p>
        </p:txBody>
      </p:sp>
      <p:sp>
        <p:nvSpPr>
          <p:cNvPr id="5" name="Slide Number Placeholder 4">
            <a:extLst>
              <a:ext uri="{FF2B5EF4-FFF2-40B4-BE49-F238E27FC236}">
                <a16:creationId xmlns:a16="http://schemas.microsoft.com/office/drawing/2014/main" id="{A8454283-592D-C5B6-D5B9-364346FE1A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
        <p:nvSpPr>
          <p:cNvPr id="6" name="Rectangle 1">
            <a:extLst>
              <a:ext uri="{FF2B5EF4-FFF2-40B4-BE49-F238E27FC236}">
                <a16:creationId xmlns:a16="http://schemas.microsoft.com/office/drawing/2014/main" id="{0E6E80FC-8022-3502-9A86-FE2361036350}"/>
              </a:ext>
            </a:extLst>
          </p:cNvPr>
          <p:cNvSpPr>
            <a:spLocks noGrp="1" noChangeArrowheads="1"/>
          </p:cNvSpPr>
          <p:nvPr>
            <p:ph type="body" idx="1"/>
          </p:nvPr>
        </p:nvSpPr>
        <p:spPr bwMode="auto">
          <a:xfrm>
            <a:off x="855375" y="927500"/>
            <a:ext cx="7208675"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SzTx/>
              <a:buNone/>
              <a:tabLst/>
            </a:pPr>
            <a:r>
              <a:rPr lang="en-IL" altLang="en-IL" dirty="0"/>
              <a:t>Recent applications: </a:t>
            </a:r>
            <a:endParaRPr lang="en-US" altLang="en-IL" dirty="0"/>
          </a:p>
          <a:p>
            <a:pPr marL="342900" indent="-342900" eaLnBrk="0" fontAlgn="base" hangingPunct="0">
              <a:lnSpc>
                <a:spcPct val="100000"/>
              </a:lnSpc>
              <a:spcBef>
                <a:spcPct val="0"/>
              </a:spcBef>
              <a:spcAft>
                <a:spcPct val="0"/>
              </a:spcAft>
              <a:buSzTx/>
            </a:pPr>
            <a:r>
              <a:rPr lang="en-IL" altLang="en-IL" dirty="0"/>
              <a:t>USDA's Thrifty Food Plan (since 1975) </a:t>
            </a:r>
            <a:endParaRPr lang="en-US" altLang="en-IL" dirty="0"/>
          </a:p>
          <a:p>
            <a:pPr marL="342900" indent="-342900" eaLnBrk="0" fontAlgn="base" hangingPunct="0">
              <a:lnSpc>
                <a:spcPct val="100000"/>
              </a:lnSpc>
              <a:spcBef>
                <a:spcPct val="0"/>
              </a:spcBef>
              <a:spcAft>
                <a:spcPct val="0"/>
              </a:spcAft>
              <a:buSzTx/>
            </a:pPr>
            <a:r>
              <a:rPr lang="en-IL" altLang="en-IL" dirty="0"/>
              <a:t>School lunch menu optimization </a:t>
            </a:r>
            <a:endParaRPr lang="en-US" altLang="en-IL" dirty="0"/>
          </a:p>
          <a:p>
            <a:pPr marL="342900" indent="-342900" eaLnBrk="0" fontAlgn="base" hangingPunct="0">
              <a:lnSpc>
                <a:spcPct val="100000"/>
              </a:lnSpc>
              <a:spcBef>
                <a:spcPct val="0"/>
              </a:spcBef>
              <a:spcAft>
                <a:spcPct val="0"/>
              </a:spcAft>
              <a:buSzTx/>
            </a:pPr>
            <a:r>
              <a:rPr lang="en-IL" altLang="en-IL" dirty="0"/>
              <a:t>Common algorithms: </a:t>
            </a:r>
            <a:endParaRPr lang="en-US" altLang="en-IL" dirty="0"/>
          </a:p>
          <a:p>
            <a:pPr marL="342900" indent="-342900" eaLnBrk="0" fontAlgn="base" hangingPunct="0">
              <a:lnSpc>
                <a:spcPct val="100000"/>
              </a:lnSpc>
              <a:spcBef>
                <a:spcPct val="0"/>
              </a:spcBef>
              <a:spcAft>
                <a:spcPct val="0"/>
              </a:spcAft>
              <a:buSzTx/>
            </a:pPr>
            <a:r>
              <a:rPr lang="en-IL" altLang="en-IL" dirty="0"/>
              <a:t>Standard linear programming </a:t>
            </a:r>
            <a:endParaRPr lang="en-US" altLang="en-IL" dirty="0"/>
          </a:p>
          <a:p>
            <a:pPr marL="342900" indent="-342900" eaLnBrk="0" fontAlgn="base" hangingPunct="0">
              <a:lnSpc>
                <a:spcPct val="100000"/>
              </a:lnSpc>
              <a:spcBef>
                <a:spcPct val="0"/>
              </a:spcBef>
              <a:spcAft>
                <a:spcPct val="0"/>
              </a:spcAft>
              <a:buSzTx/>
            </a:pPr>
            <a:r>
              <a:rPr lang="en-IL" altLang="en-IL" dirty="0"/>
              <a:t>Individual diet model</a:t>
            </a:r>
            <a:r>
              <a:rPr lang="en-US" altLang="en-IL" dirty="0"/>
              <a:t>l</a:t>
            </a:r>
            <a:r>
              <a:rPr lang="en-IL" altLang="en-IL" dirty="0" err="1"/>
              <a:t>ing</a:t>
            </a:r>
            <a:endParaRPr lang="en-US" altLang="en-IL" dirty="0"/>
          </a:p>
          <a:p>
            <a:pPr marL="342900" indent="-342900" eaLnBrk="0" fontAlgn="base" hangingPunct="0">
              <a:lnSpc>
                <a:spcPct val="100000"/>
              </a:lnSpc>
              <a:spcBef>
                <a:spcPct val="0"/>
              </a:spcBef>
              <a:spcAft>
                <a:spcPct val="0"/>
              </a:spcAft>
              <a:buSzTx/>
            </a:pPr>
            <a:r>
              <a:rPr lang="en-IL" altLang="en-IL" dirty="0"/>
              <a:t>ε-constraint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6484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3749-F966-FA28-39EA-0BF58478111C}"/>
              </a:ext>
            </a:extLst>
          </p:cNvPr>
          <p:cNvSpPr>
            <a:spLocks noGrp="1"/>
          </p:cNvSpPr>
          <p:nvPr>
            <p:ph type="title"/>
          </p:nvPr>
        </p:nvSpPr>
        <p:spPr/>
        <p:txBody>
          <a:bodyPr/>
          <a:lstStyle/>
          <a:p>
            <a:r>
              <a:rPr lang="en-US" dirty="0"/>
              <a:t>Assumptions and Limitations</a:t>
            </a:r>
            <a:endParaRPr lang="en-IL" dirty="0"/>
          </a:p>
        </p:txBody>
      </p:sp>
      <p:sp>
        <p:nvSpPr>
          <p:cNvPr id="5" name="Slide Number Placeholder 4">
            <a:extLst>
              <a:ext uri="{FF2B5EF4-FFF2-40B4-BE49-F238E27FC236}">
                <a16:creationId xmlns:a16="http://schemas.microsoft.com/office/drawing/2014/main" id="{7EEA5F7A-AEC1-684D-D757-25C7B132FC8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
        <p:nvSpPr>
          <p:cNvPr id="6" name="Rectangle 1">
            <a:extLst>
              <a:ext uri="{FF2B5EF4-FFF2-40B4-BE49-F238E27FC236}">
                <a16:creationId xmlns:a16="http://schemas.microsoft.com/office/drawing/2014/main" id="{E3E9C5C5-A146-1737-F7AD-4B7171840367}"/>
              </a:ext>
            </a:extLst>
          </p:cNvPr>
          <p:cNvSpPr>
            <a:spLocks noGrp="1" noChangeArrowheads="1"/>
          </p:cNvSpPr>
          <p:nvPr>
            <p:ph type="body" idx="1"/>
          </p:nvPr>
        </p:nvSpPr>
        <p:spPr bwMode="auto">
          <a:xfrm>
            <a:off x="677475" y="1373297"/>
            <a:ext cx="797045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indent="-342900" eaLnBrk="0" fontAlgn="base" hangingPunct="0">
              <a:lnSpc>
                <a:spcPct val="100000"/>
              </a:lnSpc>
              <a:spcBef>
                <a:spcPct val="0"/>
              </a:spcBef>
              <a:spcAft>
                <a:spcPct val="0"/>
              </a:spcAft>
              <a:buClr>
                <a:srgbClr val="92D050"/>
              </a:buClr>
              <a:buSzTx/>
            </a:pPr>
            <a:r>
              <a:rPr lang="en-IL" altLang="en-IL" dirty="0">
                <a:latin typeface="Bellota Text" panose="020B0604020202020204" charset="0"/>
                <a:ea typeface="Bellota Text" panose="020B0604020202020204" charset="0"/>
              </a:rPr>
              <a:t>Meal preparation time </a:t>
            </a:r>
            <a:r>
              <a:rPr lang="en-US" altLang="en-IL" dirty="0">
                <a:latin typeface="Bellota Text" panose="020B0604020202020204" charset="0"/>
                <a:ea typeface="Bellota Text" panose="020B0604020202020204" charset="0"/>
              </a:rPr>
              <a:t>is </a:t>
            </a:r>
            <a:r>
              <a:rPr lang="en-IL" altLang="en-IL" dirty="0">
                <a:latin typeface="Bellota Text" panose="020B0604020202020204" charset="0"/>
                <a:ea typeface="Bellota Text" panose="020B0604020202020204" charset="0"/>
              </a:rPr>
              <a:t>not considered a constraint </a:t>
            </a:r>
            <a:endParaRPr lang="en-US" altLang="en-IL" dirty="0">
              <a:latin typeface="Bellota Text" panose="020B0604020202020204" charset="0"/>
              <a:ea typeface="Bellota Text" panose="020B0604020202020204" charset="0"/>
            </a:endParaRPr>
          </a:p>
          <a:p>
            <a:pPr marL="342900" indent="-342900" eaLnBrk="0" fontAlgn="base" hangingPunct="0">
              <a:lnSpc>
                <a:spcPct val="100000"/>
              </a:lnSpc>
              <a:spcBef>
                <a:spcPct val="0"/>
              </a:spcBef>
              <a:spcAft>
                <a:spcPct val="0"/>
              </a:spcAft>
              <a:buClr>
                <a:srgbClr val="92D050"/>
              </a:buClr>
              <a:buSzTx/>
            </a:pPr>
            <a:r>
              <a:rPr lang="en-IL" altLang="en-IL" dirty="0">
                <a:latin typeface="Bellota Text" panose="020B0604020202020204" charset="0"/>
                <a:ea typeface="Bellota Text" panose="020B0604020202020204" charset="0"/>
              </a:rPr>
              <a:t>Future meal shelf life not factored into planning </a:t>
            </a:r>
            <a:endParaRPr lang="en-US" altLang="en-IL" dirty="0">
              <a:latin typeface="Bellota Text" panose="020B0604020202020204" charset="0"/>
              <a:ea typeface="Bellota Text" panose="020B0604020202020204" charset="0"/>
            </a:endParaRPr>
          </a:p>
          <a:p>
            <a:pPr marL="342900" indent="-342900" eaLnBrk="0" fontAlgn="base" hangingPunct="0">
              <a:lnSpc>
                <a:spcPct val="100000"/>
              </a:lnSpc>
              <a:spcBef>
                <a:spcPct val="0"/>
              </a:spcBef>
              <a:spcAft>
                <a:spcPct val="0"/>
              </a:spcAft>
              <a:buClr>
                <a:srgbClr val="92D050"/>
              </a:buClr>
              <a:buSzTx/>
            </a:pPr>
            <a:r>
              <a:rPr lang="en-IL" altLang="en-IL" dirty="0">
                <a:latin typeface="Bellota Text" panose="020B0604020202020204" charset="0"/>
                <a:ea typeface="Bellota Text" panose="020B0604020202020204" charset="0"/>
              </a:rPr>
              <a:t>Datasets of varying sizes used for testing </a:t>
            </a:r>
            <a:endParaRPr lang="en-US" altLang="en-IL" dirty="0">
              <a:latin typeface="Bellota Text" panose="020B0604020202020204" charset="0"/>
              <a:ea typeface="Bellota Text" panose="020B0604020202020204" charset="0"/>
            </a:endParaRPr>
          </a:p>
          <a:p>
            <a:pPr marL="342900" indent="-342900" eaLnBrk="0" fontAlgn="base" hangingPunct="0">
              <a:lnSpc>
                <a:spcPct val="100000"/>
              </a:lnSpc>
              <a:spcBef>
                <a:spcPct val="0"/>
              </a:spcBef>
              <a:spcAft>
                <a:spcPct val="0"/>
              </a:spcAft>
              <a:buClr>
                <a:srgbClr val="92D050"/>
              </a:buClr>
              <a:buSzTx/>
            </a:pPr>
            <a:r>
              <a:rPr lang="en-IL" altLang="en-IL" dirty="0">
                <a:latin typeface="Bellota Text" panose="020B0604020202020204" charset="0"/>
                <a:ea typeface="Bellota Text" panose="020B0604020202020204" charset="0"/>
              </a:rPr>
              <a:t>Accurate data on ingredient expiration dates and nutritional values </a:t>
            </a:r>
          </a:p>
        </p:txBody>
      </p:sp>
    </p:spTree>
    <p:extLst>
      <p:ext uri="{BB962C8B-B14F-4D97-AF65-F5344CB8AC3E}">
        <p14:creationId xmlns:p14="http://schemas.microsoft.com/office/powerpoint/2010/main" val="252814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DB2E-900B-1079-898A-A78F26BB8E77}"/>
              </a:ext>
            </a:extLst>
          </p:cNvPr>
          <p:cNvSpPr>
            <a:spLocks noGrp="1"/>
          </p:cNvSpPr>
          <p:nvPr>
            <p:ph type="title"/>
          </p:nvPr>
        </p:nvSpPr>
        <p:spPr/>
        <p:txBody>
          <a:bodyPr/>
          <a:lstStyle/>
          <a:p>
            <a:r>
              <a:rPr lang="en-US" dirty="0"/>
              <a:t>Key Features</a:t>
            </a:r>
            <a:endParaRPr lang="en-IL" dirty="0"/>
          </a:p>
        </p:txBody>
      </p:sp>
      <p:sp>
        <p:nvSpPr>
          <p:cNvPr id="4" name="Text Placeholder 3">
            <a:extLst>
              <a:ext uri="{FF2B5EF4-FFF2-40B4-BE49-F238E27FC236}">
                <a16:creationId xmlns:a16="http://schemas.microsoft.com/office/drawing/2014/main" id="{49AC3527-3480-7D27-973A-9938BC3A4AF0}"/>
              </a:ext>
            </a:extLst>
          </p:cNvPr>
          <p:cNvSpPr>
            <a:spLocks noGrp="1"/>
          </p:cNvSpPr>
          <p:nvPr>
            <p:ph type="body" idx="2"/>
          </p:nvPr>
        </p:nvSpPr>
        <p:spPr>
          <a:xfrm>
            <a:off x="1843700" y="1390374"/>
            <a:ext cx="6396399" cy="2089426"/>
          </a:xfrm>
        </p:spPr>
        <p:txBody>
          <a:bodyPr/>
          <a:lstStyle/>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Flexible architecture for future enhancements </a:t>
            </a:r>
          </a:p>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Ability to incorporate nutritional balance </a:t>
            </a:r>
          </a:p>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Potential for dietary restriction constraints </a:t>
            </a:r>
          </a:p>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Scalable to handle various optimization goals </a:t>
            </a:r>
          </a:p>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User-friendly interface for non-technical users </a:t>
            </a:r>
          </a:p>
          <a:p>
            <a:pPr>
              <a:buFont typeface="Arial" panose="020B0604020202020204" pitchFamily="34" charset="0"/>
              <a:buChar char="•"/>
            </a:pPr>
            <a:endParaRPr lang="en-IL" dirty="0"/>
          </a:p>
        </p:txBody>
      </p:sp>
      <p:sp>
        <p:nvSpPr>
          <p:cNvPr id="5" name="Slide Number Placeholder 4">
            <a:extLst>
              <a:ext uri="{FF2B5EF4-FFF2-40B4-BE49-F238E27FC236}">
                <a16:creationId xmlns:a16="http://schemas.microsoft.com/office/drawing/2014/main" id="{B54822DD-69A3-DE95-E373-FFB3DE4BE45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005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r>
              <a:rPr lang="en-US" dirty="0"/>
              <a:t> Methodology Overview !! redo</a:t>
            </a:r>
            <a:endParaRPr dirty="0"/>
          </a:p>
        </p:txBody>
      </p:sp>
      <p:sp>
        <p:nvSpPr>
          <p:cNvPr id="73" name="Google Shape;73;p1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3" name="Rectangle 3">
            <a:extLst>
              <a:ext uri="{FF2B5EF4-FFF2-40B4-BE49-F238E27FC236}">
                <a16:creationId xmlns:a16="http://schemas.microsoft.com/office/drawing/2014/main" id="{F0A842A0-2C52-F409-5D08-CD670B2DB116}"/>
              </a:ext>
            </a:extLst>
          </p:cNvPr>
          <p:cNvSpPr txBox="1">
            <a:spLocks noChangeArrowheads="1"/>
          </p:cNvSpPr>
          <p:nvPr/>
        </p:nvSpPr>
        <p:spPr bwMode="auto">
          <a:xfrm>
            <a:off x="2941320" y="1658318"/>
            <a:ext cx="2436940" cy="1511903"/>
          </a:xfrm>
          <a:prstGeom prst="roundRect">
            <a:avLst/>
          </a:prstGeom>
          <a:noFill/>
          <a:ln/>
        </p:spPr>
        <p:style>
          <a:lnRef idx="2">
            <a:schemeClr val="accent4"/>
          </a:lnRef>
          <a:fillRef idx="1">
            <a:schemeClr val="lt1"/>
          </a:fillRef>
          <a:effectRef idx="0">
            <a:schemeClr val="accent4"/>
          </a:effectRef>
          <a:fontRef idx="minor">
            <a:schemeClr val="dk1"/>
          </a:fontRef>
        </p:style>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RPr/>
            </a:defPPr>
            <a:lvl1pPr marL="457200" indent="-355600">
              <a:lnSpc>
                <a:spcPct val="115000"/>
              </a:lnSpc>
              <a:buClr>
                <a:schemeClr val="accent4"/>
              </a:buClr>
              <a:buSzPts val="2000"/>
              <a:buFont typeface="Arial" panose="020B0604020202020204" pitchFamily="34" charset="0"/>
              <a:buChar char="•"/>
              <a:defRPr sz="1200" b="1">
                <a:solidFill>
                  <a:schemeClr val="dk1"/>
                </a:solidFill>
                <a:latin typeface="Bellota Text Light"/>
                <a:ea typeface="Bellota Text Light"/>
                <a:cs typeface="Bellota Text Light"/>
              </a:defRPr>
            </a:lvl1pPr>
            <a:lvl2pPr marL="742950" indent="-285750">
              <a:lnSpc>
                <a:spcPct val="115000"/>
              </a:lnSpc>
              <a:spcBef>
                <a:spcPts val="800"/>
              </a:spcBef>
              <a:buClr>
                <a:schemeClr val="accent5"/>
              </a:buClr>
              <a:buSzPts val="2000"/>
              <a:buFont typeface="Arial" panose="020B0604020202020204" pitchFamily="34" charset="0"/>
              <a:buChar char="•"/>
              <a:defRPr sz="1200">
                <a:solidFill>
                  <a:schemeClr val="dk1"/>
                </a:solidFill>
                <a:latin typeface="Bellota Text Light"/>
                <a:ea typeface="Bellota Text Light"/>
                <a:cs typeface="Bellota Text Light"/>
              </a:defRPr>
            </a:lvl2pPr>
            <a:lvl3pPr marL="1371600" indent="-355600">
              <a:lnSpc>
                <a:spcPct val="115000"/>
              </a:lnSpc>
              <a:spcBef>
                <a:spcPts val="800"/>
              </a:spcBef>
              <a:buClr>
                <a:schemeClr val="accent1"/>
              </a:buClr>
              <a:buSzPts val="2000"/>
              <a:buFont typeface="Bellota Text Light"/>
              <a:buChar char="■"/>
              <a:defRPr sz="2000">
                <a:solidFill>
                  <a:schemeClr val="dk1"/>
                </a:solidFill>
                <a:latin typeface="Bellota Text Light"/>
                <a:ea typeface="Bellota Text Light"/>
                <a:cs typeface="Bellota Text Light"/>
              </a:defRPr>
            </a:lvl3pPr>
            <a:lvl4pPr marL="18288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4pPr>
            <a:lvl5pPr marL="22860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5pPr>
            <a:lvl6pPr marL="27432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6pPr>
            <a:lvl7pPr marL="32004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7pPr>
            <a:lvl8pPr marL="36576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8pPr>
            <a:lvl9pPr marL="4114800" indent="-355600">
              <a:lnSpc>
                <a:spcPct val="115000"/>
              </a:lnSpc>
              <a:spcBef>
                <a:spcPts val="800"/>
              </a:spcBef>
              <a:spcAft>
                <a:spcPts val="800"/>
              </a:spcAft>
              <a:buClr>
                <a:schemeClr val="dk1"/>
              </a:buClr>
              <a:buSzPts val="2000"/>
              <a:buFont typeface="Bellota Text Light"/>
              <a:buChar char="■"/>
              <a:defRPr sz="2000">
                <a:solidFill>
                  <a:schemeClr val="dk1"/>
                </a:solidFill>
                <a:latin typeface="Bellota Text Light"/>
                <a:ea typeface="Bellota Text Light"/>
                <a:cs typeface="Bellota Text Light"/>
              </a:defRPr>
            </a:lvl9pPr>
          </a:lstStyle>
          <a:p>
            <a:r>
              <a:rPr lang="en-US" dirty="0"/>
              <a:t>Goal State</a:t>
            </a:r>
          </a:p>
          <a:p>
            <a:pPr marL="101600" indent="0">
              <a:buNone/>
            </a:pPr>
            <a:r>
              <a:rPr lang="en-US" b="0" dirty="0"/>
              <a:t>Optimize meal planning based on evaluation criteria</a:t>
            </a:r>
          </a:p>
          <a:p>
            <a:pPr marL="101600" indent="0">
              <a:buNone/>
            </a:pPr>
            <a:endParaRPr lang="en-US" b="0" dirty="0"/>
          </a:p>
          <a:p>
            <a:pPr marL="101600" indent="0">
              <a:buNone/>
            </a:pPr>
            <a:endParaRPr lang="en-US" b="0" dirty="0"/>
          </a:p>
          <a:p>
            <a:pPr marL="101600" indent="0">
              <a:buNone/>
            </a:pPr>
            <a:endParaRPr lang="en-US" b="0" dirty="0"/>
          </a:p>
        </p:txBody>
      </p:sp>
      <p:sp>
        <p:nvSpPr>
          <p:cNvPr id="14" name="Rectangle 3">
            <a:extLst>
              <a:ext uri="{FF2B5EF4-FFF2-40B4-BE49-F238E27FC236}">
                <a16:creationId xmlns:a16="http://schemas.microsoft.com/office/drawing/2014/main" id="{A9A82822-5329-6B2B-9C85-2DC85CDED739}"/>
              </a:ext>
            </a:extLst>
          </p:cNvPr>
          <p:cNvSpPr txBox="1">
            <a:spLocks noChangeArrowheads="1"/>
          </p:cNvSpPr>
          <p:nvPr/>
        </p:nvSpPr>
        <p:spPr bwMode="auto">
          <a:xfrm>
            <a:off x="5884730" y="1644697"/>
            <a:ext cx="2179320" cy="1503958"/>
          </a:xfrm>
          <a:prstGeom prst="roundRect">
            <a:avLst/>
          </a:prstGeom>
          <a:noFill/>
          <a:ln/>
        </p:spPr>
        <p:style>
          <a:lnRef idx="2">
            <a:schemeClr val="accent4"/>
          </a:lnRef>
          <a:fillRef idx="1">
            <a:schemeClr val="lt1"/>
          </a:fillRef>
          <a:effectRef idx="0">
            <a:schemeClr val="accent4"/>
          </a:effectRef>
          <a:fontRef idx="minor">
            <a:schemeClr val="dk1"/>
          </a:fontRef>
        </p:style>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RPr/>
            </a:defPPr>
            <a:lvl1pPr marL="457200" indent="-355600">
              <a:lnSpc>
                <a:spcPct val="115000"/>
              </a:lnSpc>
              <a:buClr>
                <a:schemeClr val="accent4"/>
              </a:buClr>
              <a:buSzPts val="2000"/>
              <a:buFont typeface="Arial" panose="020B0604020202020204" pitchFamily="34" charset="0"/>
              <a:buChar char="•"/>
              <a:defRPr sz="1200" b="1">
                <a:solidFill>
                  <a:schemeClr val="dk1"/>
                </a:solidFill>
                <a:latin typeface="Bellota Text Light"/>
                <a:ea typeface="Bellota Text Light"/>
                <a:cs typeface="Bellota Text Light"/>
              </a:defRPr>
            </a:lvl1pPr>
            <a:lvl2pPr marL="742950" indent="-285750">
              <a:lnSpc>
                <a:spcPct val="115000"/>
              </a:lnSpc>
              <a:spcBef>
                <a:spcPts val="800"/>
              </a:spcBef>
              <a:buClr>
                <a:schemeClr val="accent5"/>
              </a:buClr>
              <a:buSzPts val="2000"/>
              <a:buFont typeface="Arial" panose="020B0604020202020204" pitchFamily="34" charset="0"/>
              <a:buChar char="•"/>
              <a:defRPr sz="1200">
                <a:solidFill>
                  <a:schemeClr val="dk1"/>
                </a:solidFill>
                <a:latin typeface="Bellota Text Light"/>
                <a:ea typeface="Bellota Text Light"/>
                <a:cs typeface="Bellota Text Light"/>
              </a:defRPr>
            </a:lvl2pPr>
            <a:lvl3pPr marL="1371600" indent="-355600">
              <a:lnSpc>
                <a:spcPct val="115000"/>
              </a:lnSpc>
              <a:spcBef>
                <a:spcPts val="800"/>
              </a:spcBef>
              <a:buClr>
                <a:schemeClr val="accent1"/>
              </a:buClr>
              <a:buSzPts val="2000"/>
              <a:buFont typeface="Bellota Text Light"/>
              <a:buChar char="■"/>
              <a:defRPr sz="2000">
                <a:solidFill>
                  <a:schemeClr val="dk1"/>
                </a:solidFill>
                <a:latin typeface="Bellota Text Light"/>
                <a:ea typeface="Bellota Text Light"/>
                <a:cs typeface="Bellota Text Light"/>
              </a:defRPr>
            </a:lvl3pPr>
            <a:lvl4pPr marL="18288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4pPr>
            <a:lvl5pPr marL="22860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5pPr>
            <a:lvl6pPr marL="27432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6pPr>
            <a:lvl7pPr marL="32004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7pPr>
            <a:lvl8pPr marL="36576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8pPr>
            <a:lvl9pPr marL="4114800" indent="-355600">
              <a:lnSpc>
                <a:spcPct val="115000"/>
              </a:lnSpc>
              <a:spcBef>
                <a:spcPts val="800"/>
              </a:spcBef>
              <a:spcAft>
                <a:spcPts val="800"/>
              </a:spcAft>
              <a:buClr>
                <a:schemeClr val="dk1"/>
              </a:buClr>
              <a:buSzPts val="2000"/>
              <a:buFont typeface="Bellota Text Light"/>
              <a:buChar char="■"/>
              <a:defRPr sz="2000">
                <a:solidFill>
                  <a:schemeClr val="dk1"/>
                </a:solidFill>
                <a:latin typeface="Bellota Text Light"/>
                <a:ea typeface="Bellota Text Light"/>
                <a:cs typeface="Bellota Text Light"/>
              </a:defRPr>
            </a:lvl9pPr>
          </a:lstStyle>
          <a:p>
            <a:r>
              <a:rPr lang="en-US" dirty="0"/>
              <a:t>Actions</a:t>
            </a:r>
          </a:p>
          <a:p>
            <a:pPr marL="457200" lvl="1" indent="0">
              <a:buNone/>
            </a:pPr>
            <a:r>
              <a:rPr lang="en-US" dirty="0"/>
              <a:t>Recipes with required ingredients, and meal parameters.</a:t>
            </a:r>
          </a:p>
          <a:p>
            <a:pPr marL="457200" lvl="1" indent="0">
              <a:buNone/>
            </a:pPr>
            <a:endParaRPr lang="en-US" dirty="0"/>
          </a:p>
        </p:txBody>
      </p:sp>
      <p:sp>
        <p:nvSpPr>
          <p:cNvPr id="15" name="Rectangle 3">
            <a:extLst>
              <a:ext uri="{FF2B5EF4-FFF2-40B4-BE49-F238E27FC236}">
                <a16:creationId xmlns:a16="http://schemas.microsoft.com/office/drawing/2014/main" id="{ED3EE2AE-6CBC-6C12-C2AA-D19CF128C02B}"/>
              </a:ext>
            </a:extLst>
          </p:cNvPr>
          <p:cNvSpPr txBox="1">
            <a:spLocks noChangeArrowheads="1"/>
          </p:cNvSpPr>
          <p:nvPr/>
        </p:nvSpPr>
        <p:spPr bwMode="auto">
          <a:xfrm>
            <a:off x="-15746" y="1644697"/>
            <a:ext cx="2705606" cy="1539145"/>
          </a:xfrm>
          <a:prstGeom prst="roundRect">
            <a:avLst/>
          </a:prstGeom>
          <a:noFill/>
          <a:ln/>
        </p:spPr>
        <p:style>
          <a:lnRef idx="2">
            <a:schemeClr val="accent4"/>
          </a:lnRef>
          <a:fillRef idx="1">
            <a:schemeClr val="lt1"/>
          </a:fillRef>
          <a:effectRef idx="0">
            <a:schemeClr val="accent4"/>
          </a:effectRef>
          <a:fontRef idx="minor">
            <a:schemeClr val="dk1"/>
          </a:fontRef>
        </p:style>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4"/>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1pPr>
            <a:lvl2pPr marL="914400" marR="0" lvl="1" indent="-355600" algn="l" rtl="0">
              <a:lnSpc>
                <a:spcPct val="115000"/>
              </a:lnSpc>
              <a:spcBef>
                <a:spcPts val="800"/>
              </a:spcBef>
              <a:spcAft>
                <a:spcPts val="0"/>
              </a:spcAft>
              <a:buClr>
                <a:schemeClr val="accent5"/>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2pPr>
            <a:lvl3pPr marL="1371600" marR="0" lvl="2" indent="-355600" algn="l" rtl="0">
              <a:lnSpc>
                <a:spcPct val="115000"/>
              </a:lnSpc>
              <a:spcBef>
                <a:spcPts val="800"/>
              </a:spcBef>
              <a:spcAft>
                <a:spcPts val="0"/>
              </a:spcAft>
              <a:buClr>
                <a:schemeClr val="accent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3pPr>
            <a:lvl4pPr marL="1828800" marR="0" lvl="3"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4pPr>
            <a:lvl5pPr marL="2286000" marR="0" lvl="4"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5pPr>
            <a:lvl6pPr marL="2743200" marR="0" lvl="5"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6pPr>
            <a:lvl7pPr marL="3200400" marR="0" lvl="6"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7pPr>
            <a:lvl8pPr marL="3657600" marR="0" lvl="7"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8pPr>
            <a:lvl9pPr marL="4114800" marR="0" lvl="8" indent="-355600" algn="l" rtl="0">
              <a:lnSpc>
                <a:spcPct val="115000"/>
              </a:lnSpc>
              <a:spcBef>
                <a:spcPts val="800"/>
              </a:spcBef>
              <a:spcAft>
                <a:spcPts val="80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9pPr>
          </a:lstStyle>
          <a:p>
            <a:pPr>
              <a:buFont typeface="Arial" panose="020B0604020202020204" pitchFamily="34" charset="0"/>
              <a:buChar char="•"/>
            </a:pPr>
            <a:r>
              <a:rPr lang="en-US" sz="1200" b="1" dirty="0"/>
              <a:t>State Definition</a:t>
            </a:r>
            <a:endParaRPr lang="en-US" sz="1200" dirty="0"/>
          </a:p>
          <a:p>
            <a:pPr marL="457200" lvl="1" indent="0">
              <a:buNone/>
            </a:pPr>
            <a:r>
              <a:rPr lang="en-US" sz="1100" dirty="0"/>
              <a:t>Food items with quantities, expiry dates, current date</a:t>
            </a:r>
          </a:p>
          <a:p>
            <a:pPr marL="457200" lvl="1" indent="0">
              <a:buNone/>
            </a:pPr>
            <a:endParaRPr lang="en-US" sz="1100" dirty="0"/>
          </a:p>
          <a:p>
            <a:pPr marL="457200" lvl="1" indent="0">
              <a:buNone/>
            </a:pP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E4EC-5798-9C3B-FDA6-2BD41AAB999C}"/>
              </a:ext>
            </a:extLst>
          </p:cNvPr>
          <p:cNvSpPr>
            <a:spLocks noGrp="1"/>
          </p:cNvSpPr>
          <p:nvPr>
            <p:ph type="title"/>
          </p:nvPr>
        </p:nvSpPr>
        <p:spPr/>
        <p:txBody>
          <a:bodyPr/>
          <a:lstStyle/>
          <a:p>
            <a:r>
              <a:rPr lang="en-US" dirty="0"/>
              <a:t>Algorithms Implemented</a:t>
            </a:r>
            <a:endParaRPr lang="en-IL" dirty="0"/>
          </a:p>
        </p:txBody>
      </p:sp>
      <p:sp>
        <p:nvSpPr>
          <p:cNvPr id="5" name="Slide Number Placeholder 4">
            <a:extLst>
              <a:ext uri="{FF2B5EF4-FFF2-40B4-BE49-F238E27FC236}">
                <a16:creationId xmlns:a16="http://schemas.microsoft.com/office/drawing/2014/main" id="{FFDF215B-C54E-4CC7-8525-EECD1A8DEC2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grpSp>
        <p:nvGrpSpPr>
          <p:cNvPr id="14" name="Google Shape;754;p48">
            <a:extLst>
              <a:ext uri="{FF2B5EF4-FFF2-40B4-BE49-F238E27FC236}">
                <a16:creationId xmlns:a16="http://schemas.microsoft.com/office/drawing/2014/main" id="{3941E957-5E92-F7E3-84A8-9D94F68C5CFD}"/>
              </a:ext>
            </a:extLst>
          </p:cNvPr>
          <p:cNvGrpSpPr/>
          <p:nvPr/>
        </p:nvGrpSpPr>
        <p:grpSpPr>
          <a:xfrm>
            <a:off x="1943610" y="1275411"/>
            <a:ext cx="4366611" cy="2842652"/>
            <a:chOff x="2554206" y="518698"/>
            <a:chExt cx="613055" cy="720187"/>
          </a:xfrm>
        </p:grpSpPr>
        <p:sp>
          <p:nvSpPr>
            <p:cNvPr id="15" name="Google Shape;755;p48">
              <a:extLst>
                <a:ext uri="{FF2B5EF4-FFF2-40B4-BE49-F238E27FC236}">
                  <a16:creationId xmlns:a16="http://schemas.microsoft.com/office/drawing/2014/main" id="{3E600876-F480-FDDB-1B7C-88A0A2F607DE}"/>
                </a:ext>
              </a:extLst>
            </p:cNvPr>
            <p:cNvSpPr/>
            <p:nvPr/>
          </p:nvSpPr>
          <p:spPr>
            <a:xfrm flipH="1">
              <a:off x="2721847" y="518698"/>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756;p48">
              <a:extLst>
                <a:ext uri="{FF2B5EF4-FFF2-40B4-BE49-F238E27FC236}">
                  <a16:creationId xmlns:a16="http://schemas.microsoft.com/office/drawing/2014/main" id="{D759B4C2-2ABD-A4EF-E7CD-CEE109CF0EAE}"/>
                </a:ext>
              </a:extLst>
            </p:cNvPr>
            <p:cNvSpPr/>
            <p:nvPr/>
          </p:nvSpPr>
          <p:spPr>
            <a:xfrm flipH="1">
              <a:off x="2554206" y="580017"/>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757;p48">
              <a:extLst>
                <a:ext uri="{FF2B5EF4-FFF2-40B4-BE49-F238E27FC236}">
                  <a16:creationId xmlns:a16="http://schemas.microsoft.com/office/drawing/2014/main" id="{504A1B4A-C472-6773-C5B1-C8567E606994}"/>
                </a:ext>
              </a:extLst>
            </p:cNvPr>
            <p:cNvSpPr/>
            <p:nvPr/>
          </p:nvSpPr>
          <p:spPr>
            <a:xfrm flipH="1">
              <a:off x="2750903" y="880518"/>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 name="TextBox 12">
            <a:extLst>
              <a:ext uri="{FF2B5EF4-FFF2-40B4-BE49-F238E27FC236}">
                <a16:creationId xmlns:a16="http://schemas.microsoft.com/office/drawing/2014/main" id="{846E246A-A82C-CDBD-4452-5A6C05FED8B5}"/>
              </a:ext>
            </a:extLst>
          </p:cNvPr>
          <p:cNvSpPr txBox="1"/>
          <p:nvPr/>
        </p:nvSpPr>
        <p:spPr>
          <a:xfrm>
            <a:off x="4611012" y="1820205"/>
            <a:ext cx="1163516" cy="338554"/>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Greedy  </a:t>
            </a:r>
            <a:endParaRPr lang="en-IL" sz="1600" b="1" dirty="0">
              <a:latin typeface="Bellota Text Light" panose="020B0604020202020204" charset="0"/>
              <a:ea typeface="Bellota Text Light" panose="020B0604020202020204" charset="0"/>
            </a:endParaRPr>
          </a:p>
        </p:txBody>
      </p:sp>
      <p:sp>
        <p:nvSpPr>
          <p:cNvPr id="3" name="TextBox 2">
            <a:extLst>
              <a:ext uri="{FF2B5EF4-FFF2-40B4-BE49-F238E27FC236}">
                <a16:creationId xmlns:a16="http://schemas.microsoft.com/office/drawing/2014/main" id="{3D6D810D-5EB2-FADE-EA45-D537D493F40D}"/>
              </a:ext>
            </a:extLst>
          </p:cNvPr>
          <p:cNvSpPr txBox="1"/>
          <p:nvPr/>
        </p:nvSpPr>
        <p:spPr>
          <a:xfrm>
            <a:off x="2555910" y="2347449"/>
            <a:ext cx="1163516" cy="584775"/>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Simulated </a:t>
            </a:r>
          </a:p>
          <a:p>
            <a:r>
              <a:rPr lang="en-US" sz="1600" b="1" dirty="0">
                <a:latin typeface="Bellota Text Light" panose="020B0604020202020204" charset="0"/>
                <a:ea typeface="Bellota Text Light" panose="020B0604020202020204" charset="0"/>
              </a:rPr>
              <a:t>Annealing </a:t>
            </a:r>
            <a:endParaRPr lang="en-IL" sz="1600" b="1" dirty="0">
              <a:latin typeface="Bellota Text Light" panose="020B0604020202020204" charset="0"/>
              <a:ea typeface="Bellota Text Light" panose="020B0604020202020204" charset="0"/>
            </a:endParaRPr>
          </a:p>
        </p:txBody>
      </p:sp>
      <p:sp>
        <p:nvSpPr>
          <p:cNvPr id="4" name="TextBox 3">
            <a:extLst>
              <a:ext uri="{FF2B5EF4-FFF2-40B4-BE49-F238E27FC236}">
                <a16:creationId xmlns:a16="http://schemas.microsoft.com/office/drawing/2014/main" id="{C63CCFCC-CCB8-F23E-69AB-ED08B11AF72E}"/>
              </a:ext>
            </a:extLst>
          </p:cNvPr>
          <p:cNvSpPr txBox="1"/>
          <p:nvPr/>
        </p:nvSpPr>
        <p:spPr>
          <a:xfrm>
            <a:off x="3947161" y="3177456"/>
            <a:ext cx="1553566" cy="584775"/>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Reinforcement Learning</a:t>
            </a:r>
            <a:endParaRPr lang="en-IL" sz="1600" b="1" dirty="0">
              <a:latin typeface="Bellota Text Light" panose="020B0604020202020204" charset="0"/>
              <a:ea typeface="Bellota Text Light" panose="020B0604020202020204" charset="0"/>
            </a:endParaRPr>
          </a:p>
        </p:txBody>
      </p:sp>
    </p:spTree>
    <p:extLst>
      <p:ext uri="{BB962C8B-B14F-4D97-AF65-F5344CB8AC3E}">
        <p14:creationId xmlns:p14="http://schemas.microsoft.com/office/powerpoint/2010/main" val="1289444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7C37-13BC-4494-A24A-7DDDD4809EA8}"/>
              </a:ext>
            </a:extLst>
          </p:cNvPr>
          <p:cNvSpPr>
            <a:spLocks noGrp="1"/>
          </p:cNvSpPr>
          <p:nvPr>
            <p:ph type="title"/>
          </p:nvPr>
        </p:nvSpPr>
        <p:spPr/>
        <p:txBody>
          <a:bodyPr/>
          <a:lstStyle/>
          <a:p>
            <a:r>
              <a:rPr lang="en-US" dirty="0"/>
              <a:t>Greedy Algorithm </a:t>
            </a:r>
            <a:endParaRPr lang="en-IL" dirty="0"/>
          </a:p>
        </p:txBody>
      </p:sp>
      <p:sp>
        <p:nvSpPr>
          <p:cNvPr id="3" name="Text Placeholder 2">
            <a:extLst>
              <a:ext uri="{FF2B5EF4-FFF2-40B4-BE49-F238E27FC236}">
                <a16:creationId xmlns:a16="http://schemas.microsoft.com/office/drawing/2014/main" id="{27C1060D-4C4E-BD78-EB42-5B001BB461F5}"/>
              </a:ext>
            </a:extLst>
          </p:cNvPr>
          <p:cNvSpPr>
            <a:spLocks noGrp="1"/>
          </p:cNvSpPr>
          <p:nvPr>
            <p:ph type="body" idx="1"/>
          </p:nvPr>
        </p:nvSpPr>
        <p:spPr>
          <a:xfrm>
            <a:off x="855274" y="1201550"/>
            <a:ext cx="6741865" cy="2999400"/>
          </a:xfrm>
        </p:spPr>
        <p:txBody>
          <a:bodyPr/>
          <a:lstStyle/>
          <a:p>
            <a:pPr>
              <a:buFont typeface="Arial" panose="020B0604020202020204" pitchFamily="34" charset="0"/>
              <a:buChar char="•"/>
            </a:pPr>
            <a:r>
              <a:rPr lang="en-US" dirty="0"/>
              <a:t>Greedy Algorithm Makes best choice at each step without looking ahead</a:t>
            </a:r>
          </a:p>
          <a:p>
            <a:pPr>
              <a:buFont typeface="Arial" panose="020B0604020202020204" pitchFamily="34" charset="0"/>
              <a:buChar char="•"/>
            </a:pPr>
            <a:r>
              <a:rPr lang="en-US" dirty="0"/>
              <a:t>Checks available actions, picks highest scoring action, updates state</a:t>
            </a:r>
          </a:p>
          <a:p>
            <a:pPr>
              <a:buFont typeface="Arial" panose="020B0604020202020204" pitchFamily="34" charset="0"/>
              <a:buChar char="•"/>
            </a:pPr>
            <a:r>
              <a:rPr lang="en-US" dirty="0"/>
              <a:t>Used as the baseline.</a:t>
            </a:r>
          </a:p>
        </p:txBody>
      </p:sp>
      <p:sp>
        <p:nvSpPr>
          <p:cNvPr id="5" name="Slide Number Placeholder 4">
            <a:extLst>
              <a:ext uri="{FF2B5EF4-FFF2-40B4-BE49-F238E27FC236}">
                <a16:creationId xmlns:a16="http://schemas.microsoft.com/office/drawing/2014/main" id="{7208B452-C3AA-D119-D734-9BE23F3234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716434555"/>
      </p:ext>
    </p:extLst>
  </p:cSld>
  <p:clrMapOvr>
    <a:masterClrMapping/>
  </p:clrMapOvr>
</p:sld>
</file>

<file path=ppt/theme/theme1.xml><?xml version="1.0" encoding="utf-8"?>
<a:theme xmlns:a="http://schemas.openxmlformats.org/drawingml/2006/main" name="Lafew template">
  <a:themeElements>
    <a:clrScheme name="Custom 347">
      <a:dk1>
        <a:srgbClr val="423C41"/>
      </a:dk1>
      <a:lt1>
        <a:srgbClr val="FFFFFF"/>
      </a:lt1>
      <a:dk2>
        <a:srgbClr val="7A717C"/>
      </a:dk2>
      <a:lt2>
        <a:srgbClr val="F0E9E3"/>
      </a:lt2>
      <a:accent1>
        <a:srgbClr val="FFBF3A"/>
      </a:accent1>
      <a:accent2>
        <a:srgbClr val="E94032"/>
      </a:accent2>
      <a:accent3>
        <a:srgbClr val="A78BAF"/>
      </a:accent3>
      <a:accent4>
        <a:srgbClr val="ADC853"/>
      </a:accent4>
      <a:accent5>
        <a:srgbClr val="6FAC6A"/>
      </a:accent5>
      <a:accent6>
        <a:srgbClr val="9C6E59"/>
      </a:accent6>
      <a:hlink>
        <a:srgbClr val="884E9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932</Words>
  <Application>Microsoft Office PowerPoint</Application>
  <PresentationFormat>On-screen Show (16:9)</PresentationFormat>
  <Paragraphs>187</Paragraphs>
  <Slides>30</Slides>
  <Notes>16</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Bellota Text Light</vt:lpstr>
      <vt:lpstr>Bellota Text</vt:lpstr>
      <vt:lpstr>Satisfy</vt:lpstr>
      <vt:lpstr>Bellota</vt:lpstr>
      <vt:lpstr>Arial</vt:lpstr>
      <vt:lpstr>Calibri</vt:lpstr>
      <vt:lpstr>Lafew template</vt:lpstr>
      <vt:lpstr>This is Your Presentation Title</vt:lpstr>
      <vt:lpstr>Motivation</vt:lpstr>
      <vt:lpstr>Project Objectives</vt:lpstr>
      <vt:lpstr>Previous work ?? </vt:lpstr>
      <vt:lpstr>Assumptions and Limitations</vt:lpstr>
      <vt:lpstr>Key Features</vt:lpstr>
      <vt:lpstr> Methodology Overview !! redo</vt:lpstr>
      <vt:lpstr>Algorithms Implemented</vt:lpstr>
      <vt:lpstr>Greedy Algorithm </vt:lpstr>
      <vt:lpstr>Simulated Annealing</vt:lpstr>
      <vt:lpstr>Reinforcement Learning (Q-learning)</vt:lpstr>
      <vt:lpstr>Problem Types</vt:lpstr>
      <vt:lpstr>Count Expired Items </vt:lpstr>
      <vt:lpstr>Minimize Waster</vt:lpstr>
      <vt:lpstr>Meal Parameters</vt:lpstr>
      <vt:lpstr>PowerPoint Presentation</vt:lpstr>
      <vt:lpstr>PowerPoint Presentation</vt:lpstr>
      <vt:lpstr>Evaluation:</vt:lpstr>
      <vt:lpstr>PowerPoint Presentation</vt:lpstr>
      <vt:lpstr>Future Work :</vt:lpstr>
      <vt:lpstr>Conclusion:</vt:lpstr>
      <vt:lpstr>PowerPoint Presentation</vt:lpstr>
      <vt:lpstr>Big concept</vt:lpstr>
      <vt:lpstr>Our process is easy</vt:lpstr>
      <vt:lpstr>SWOT Analysis</vt:lpstr>
      <vt:lpstr>89,526,124</vt:lpstr>
      <vt:lpstr>Roadmap</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Mor Benami</dc:creator>
  <cp:lastModifiedBy>Mor Benami</cp:lastModifiedBy>
  <cp:revision>7</cp:revision>
  <dcterms:modified xsi:type="dcterms:W3CDTF">2024-09-22T11:24:31Z</dcterms:modified>
</cp:coreProperties>
</file>